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65"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Lst>
  <p:sldSz cy="6858000" cx="12192000"/>
  <p:notesSz cx="6858000" cy="9144000"/>
  <p:embeddedFontLst>
    <p:embeddedFont>
      <p:font typeface="Century Gothic"/>
      <p:regular r:id="rId16"/>
      <p:bold r:id="rId17"/>
      <p:italic r:id="rId18"/>
      <p:boldItalic r:id="rId1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font" Target="fonts/CenturyGothic-bold.fntdata"/><Relationship Id="rId16" Type="http://schemas.openxmlformats.org/officeDocument/2006/relationships/font" Target="fonts/CenturyGothic-regular.fntdata"/><Relationship Id="rId5" Type="http://schemas.openxmlformats.org/officeDocument/2006/relationships/slide" Target="slides/slide1.xml"/><Relationship Id="rId19" Type="http://schemas.openxmlformats.org/officeDocument/2006/relationships/font" Target="fonts/CenturyGothic-boldItalic.fntdata"/><Relationship Id="rId6" Type="http://schemas.openxmlformats.org/officeDocument/2006/relationships/slide" Target="slides/slide2.xml"/><Relationship Id="rId18" Type="http://schemas.openxmlformats.org/officeDocument/2006/relationships/font" Target="fonts/CenturyGothic-italic.fntdata"/><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5" name="Shape 245"/>
        <p:cNvGrpSpPr/>
        <p:nvPr/>
      </p:nvGrpSpPr>
      <p:grpSpPr>
        <a:xfrm>
          <a:off x="0" y="0"/>
          <a:ext cx="0" cy="0"/>
          <a:chOff x="0" y="0"/>
          <a:chExt cx="0" cy="0"/>
        </a:xfrm>
      </p:grpSpPr>
      <p:sp>
        <p:nvSpPr>
          <p:cNvPr id="246" name="Google Shape;246;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7" name="Google Shape;247;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8" name="Shape 308"/>
        <p:cNvGrpSpPr/>
        <p:nvPr/>
      </p:nvGrpSpPr>
      <p:grpSpPr>
        <a:xfrm>
          <a:off x="0" y="0"/>
          <a:ext cx="0" cy="0"/>
          <a:chOff x="0" y="0"/>
          <a:chExt cx="0" cy="0"/>
        </a:xfrm>
      </p:grpSpPr>
      <p:sp>
        <p:nvSpPr>
          <p:cNvPr id="309" name="Google Shape;309;g56b3a68ac9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0" name="Google Shape;310;g56b3a68ac9_0_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4" name="Shape 314"/>
        <p:cNvGrpSpPr/>
        <p:nvPr/>
      </p:nvGrpSpPr>
      <p:grpSpPr>
        <a:xfrm>
          <a:off x="0" y="0"/>
          <a:ext cx="0" cy="0"/>
          <a:chOff x="0" y="0"/>
          <a:chExt cx="0" cy="0"/>
        </a:xfrm>
      </p:grpSpPr>
      <p:sp>
        <p:nvSpPr>
          <p:cNvPr id="315" name="Google Shape;315;g56b3a68ac9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6" name="Google Shape;316;g56b3a68ac9_0_1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2" name="Shape 252"/>
        <p:cNvGrpSpPr/>
        <p:nvPr/>
      </p:nvGrpSpPr>
      <p:grpSpPr>
        <a:xfrm>
          <a:off x="0" y="0"/>
          <a:ext cx="0" cy="0"/>
          <a:chOff x="0" y="0"/>
          <a:chExt cx="0" cy="0"/>
        </a:xfrm>
      </p:grpSpPr>
      <p:sp>
        <p:nvSpPr>
          <p:cNvPr id="253" name="Google Shape;253;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4" name="Google Shape;254;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9" name="Shape 259"/>
        <p:cNvGrpSpPr/>
        <p:nvPr/>
      </p:nvGrpSpPr>
      <p:grpSpPr>
        <a:xfrm>
          <a:off x="0" y="0"/>
          <a:ext cx="0" cy="0"/>
          <a:chOff x="0" y="0"/>
          <a:chExt cx="0" cy="0"/>
        </a:xfrm>
      </p:grpSpPr>
      <p:sp>
        <p:nvSpPr>
          <p:cNvPr id="260" name="Google Shape;260;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1" name="Google Shape;261;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6" name="Shape 266"/>
        <p:cNvGrpSpPr/>
        <p:nvPr/>
      </p:nvGrpSpPr>
      <p:grpSpPr>
        <a:xfrm>
          <a:off x="0" y="0"/>
          <a:ext cx="0" cy="0"/>
          <a:chOff x="0" y="0"/>
          <a:chExt cx="0" cy="0"/>
        </a:xfrm>
      </p:grpSpPr>
      <p:sp>
        <p:nvSpPr>
          <p:cNvPr id="267" name="Google Shape;267;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8" name="Google Shape;268;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3" name="Shape 273"/>
        <p:cNvGrpSpPr/>
        <p:nvPr/>
      </p:nvGrpSpPr>
      <p:grpSpPr>
        <a:xfrm>
          <a:off x="0" y="0"/>
          <a:ext cx="0" cy="0"/>
          <a:chOff x="0" y="0"/>
          <a:chExt cx="0" cy="0"/>
        </a:xfrm>
      </p:grpSpPr>
      <p:sp>
        <p:nvSpPr>
          <p:cNvPr id="274" name="Google Shape;274;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5" name="Google Shape;275;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0" name="Shape 280"/>
        <p:cNvGrpSpPr/>
        <p:nvPr/>
      </p:nvGrpSpPr>
      <p:grpSpPr>
        <a:xfrm>
          <a:off x="0" y="0"/>
          <a:ext cx="0" cy="0"/>
          <a:chOff x="0" y="0"/>
          <a:chExt cx="0" cy="0"/>
        </a:xfrm>
      </p:grpSpPr>
      <p:sp>
        <p:nvSpPr>
          <p:cNvPr id="281" name="Google Shape;281;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2" name="Google Shape;282;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7" name="Shape 287"/>
        <p:cNvGrpSpPr/>
        <p:nvPr/>
      </p:nvGrpSpPr>
      <p:grpSpPr>
        <a:xfrm>
          <a:off x="0" y="0"/>
          <a:ext cx="0" cy="0"/>
          <a:chOff x="0" y="0"/>
          <a:chExt cx="0" cy="0"/>
        </a:xfrm>
      </p:grpSpPr>
      <p:sp>
        <p:nvSpPr>
          <p:cNvPr id="288" name="Google Shape;288;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9" name="Google Shape;289;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5" name="Shape 295"/>
        <p:cNvGrpSpPr/>
        <p:nvPr/>
      </p:nvGrpSpPr>
      <p:grpSpPr>
        <a:xfrm>
          <a:off x="0" y="0"/>
          <a:ext cx="0" cy="0"/>
          <a:chOff x="0" y="0"/>
          <a:chExt cx="0" cy="0"/>
        </a:xfrm>
      </p:grpSpPr>
      <p:sp>
        <p:nvSpPr>
          <p:cNvPr id="296" name="Google Shape;296;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7" name="Google Shape;297;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2" name="Shape 302"/>
        <p:cNvGrpSpPr/>
        <p:nvPr/>
      </p:nvGrpSpPr>
      <p:grpSpPr>
        <a:xfrm>
          <a:off x="0" y="0"/>
          <a:ext cx="0" cy="0"/>
          <a:chOff x="0" y="0"/>
          <a:chExt cx="0" cy="0"/>
        </a:xfrm>
      </p:grpSpPr>
      <p:sp>
        <p:nvSpPr>
          <p:cNvPr id="303" name="Google Shape;303;g58c5f6589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4" name="Google Shape;304;g58c5f65898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showMasterSp="0" type="title">
  <p:cSld name="TITLE">
    <p:spTree>
      <p:nvGrpSpPr>
        <p:cNvPr id="22" name="Shape 22"/>
        <p:cNvGrpSpPr/>
        <p:nvPr/>
      </p:nvGrpSpPr>
      <p:grpSpPr>
        <a:xfrm>
          <a:off x="0" y="0"/>
          <a:ext cx="0" cy="0"/>
          <a:chOff x="0" y="0"/>
          <a:chExt cx="0" cy="0"/>
        </a:xfrm>
      </p:grpSpPr>
      <p:grpSp>
        <p:nvGrpSpPr>
          <p:cNvPr id="23" name="Google Shape;23;p2"/>
          <p:cNvGrpSpPr/>
          <p:nvPr/>
        </p:nvGrpSpPr>
        <p:grpSpPr>
          <a:xfrm>
            <a:off x="0" y="0"/>
            <a:ext cx="12192000" cy="6858000"/>
            <a:chOff x="0" y="0"/>
            <a:chExt cx="12192000" cy="6858000"/>
          </a:xfrm>
        </p:grpSpPr>
        <p:sp>
          <p:nvSpPr>
            <p:cNvPr id="24" name="Google Shape;24;p2"/>
            <p:cNvSpPr/>
            <p:nvPr/>
          </p:nvSpPr>
          <p:spPr>
            <a:xfrm>
              <a:off x="0" y="0"/>
              <a:ext cx="12192000" cy="6858000"/>
            </a:xfrm>
            <a:prstGeom prst="rect">
              <a:avLst/>
            </a:prstGeom>
            <a:blipFill rotWithShape="1">
              <a:blip r:embed="rId2">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2"/>
            <p:cNvSpPr/>
            <p:nvPr/>
          </p:nvSpPr>
          <p:spPr>
            <a:xfrm>
              <a:off x="0" y="1587"/>
              <a:ext cx="12192000" cy="6856413"/>
            </a:xfrm>
            <a:custGeom>
              <a:rect b="b" l="l" r="r" t="t"/>
              <a:pathLst>
                <a:path extrusionOk="0" h="8638" w="15356">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sp>
      </p:grpSp>
      <p:sp>
        <p:nvSpPr>
          <p:cNvPr id="26" name="Google Shape;26;p2"/>
          <p:cNvSpPr txBox="1"/>
          <p:nvPr>
            <p:ph type="ctrTitle"/>
          </p:nvPr>
        </p:nvSpPr>
        <p:spPr>
          <a:xfrm>
            <a:off x="1154955" y="2099733"/>
            <a:ext cx="8825658" cy="2677648"/>
          </a:xfrm>
          <a:prstGeom prst="rect">
            <a:avLst/>
          </a:prstGeom>
          <a:noFill/>
          <a:ln>
            <a:noFill/>
          </a:ln>
        </p:spPr>
        <p:txBody>
          <a:bodyPr anchorCtr="0" anchor="b" bIns="45700" lIns="91425" spcFirstLastPara="1" rIns="91425" wrap="square" tIns="45700"/>
          <a:lstStyle>
            <a:lvl1pPr lvl="0" algn="l">
              <a:spcBef>
                <a:spcPts val="0"/>
              </a:spcBef>
              <a:spcAft>
                <a:spcPts val="0"/>
              </a:spcAft>
              <a:buClr>
                <a:schemeClr val="lt2"/>
              </a:buClr>
              <a:buSzPts val="5400"/>
              <a:buFont typeface="Century Gothic"/>
              <a:buNone/>
              <a:defRPr sz="54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2"/>
          <p:cNvSpPr txBox="1"/>
          <p:nvPr>
            <p:ph idx="1" type="subTitle"/>
          </p:nvPr>
        </p:nvSpPr>
        <p:spPr>
          <a:xfrm>
            <a:off x="1154955" y="4777380"/>
            <a:ext cx="8825658" cy="861420"/>
          </a:xfrm>
          <a:prstGeom prst="rect">
            <a:avLst/>
          </a:prstGeom>
          <a:noFill/>
          <a:ln>
            <a:noFill/>
          </a:ln>
        </p:spPr>
        <p:txBody>
          <a:bodyPr anchorCtr="0" anchor="t" bIns="45700" lIns="91425" spcFirstLastPara="1" rIns="91425" wrap="square" tIns="45700"/>
          <a:lstStyle>
            <a:lvl1pPr lvl="0" algn="l">
              <a:spcBef>
                <a:spcPts val="1000"/>
              </a:spcBef>
              <a:spcAft>
                <a:spcPts val="0"/>
              </a:spcAft>
              <a:buSzPts val="1440"/>
              <a:buNone/>
              <a:defRPr cap="none">
                <a:solidFill>
                  <a:srgbClr val="EE52A4"/>
                </a:solidFill>
              </a:defRPr>
            </a:lvl1pPr>
            <a:lvl2pPr lvl="1" algn="ctr">
              <a:spcBef>
                <a:spcPts val="1000"/>
              </a:spcBef>
              <a:spcAft>
                <a:spcPts val="0"/>
              </a:spcAft>
              <a:buSzPts val="1280"/>
              <a:buNone/>
              <a:defRPr>
                <a:solidFill>
                  <a:srgbClr val="888888"/>
                </a:solidFill>
              </a:defRPr>
            </a:lvl2pPr>
            <a:lvl3pPr lvl="2" algn="ctr">
              <a:spcBef>
                <a:spcPts val="1000"/>
              </a:spcBef>
              <a:spcAft>
                <a:spcPts val="0"/>
              </a:spcAft>
              <a:buSzPts val="1120"/>
              <a:buNone/>
              <a:defRPr>
                <a:solidFill>
                  <a:srgbClr val="888888"/>
                </a:solidFill>
              </a:defRPr>
            </a:lvl3pPr>
            <a:lvl4pPr lvl="3" algn="ctr">
              <a:spcBef>
                <a:spcPts val="1000"/>
              </a:spcBef>
              <a:spcAft>
                <a:spcPts val="0"/>
              </a:spcAft>
              <a:buSzPts val="960"/>
              <a:buNone/>
              <a:defRPr>
                <a:solidFill>
                  <a:srgbClr val="888888"/>
                </a:solidFill>
              </a:defRPr>
            </a:lvl4pPr>
            <a:lvl5pPr lvl="4" algn="ctr">
              <a:spcBef>
                <a:spcPts val="1000"/>
              </a:spcBef>
              <a:spcAft>
                <a:spcPts val="0"/>
              </a:spcAft>
              <a:buSzPts val="960"/>
              <a:buNone/>
              <a:defRPr>
                <a:solidFill>
                  <a:srgbClr val="888888"/>
                </a:solidFill>
              </a:defRPr>
            </a:lvl5pPr>
            <a:lvl6pPr lvl="5" algn="ctr">
              <a:spcBef>
                <a:spcPts val="1000"/>
              </a:spcBef>
              <a:spcAft>
                <a:spcPts val="0"/>
              </a:spcAft>
              <a:buSzPts val="960"/>
              <a:buNone/>
              <a:defRPr>
                <a:solidFill>
                  <a:srgbClr val="888888"/>
                </a:solidFill>
              </a:defRPr>
            </a:lvl6pPr>
            <a:lvl7pPr lvl="6" algn="ctr">
              <a:spcBef>
                <a:spcPts val="1000"/>
              </a:spcBef>
              <a:spcAft>
                <a:spcPts val="0"/>
              </a:spcAft>
              <a:buSzPts val="960"/>
              <a:buNone/>
              <a:defRPr>
                <a:solidFill>
                  <a:srgbClr val="888888"/>
                </a:solidFill>
              </a:defRPr>
            </a:lvl7pPr>
            <a:lvl8pPr lvl="7" algn="ctr">
              <a:spcBef>
                <a:spcPts val="1000"/>
              </a:spcBef>
              <a:spcAft>
                <a:spcPts val="0"/>
              </a:spcAft>
              <a:buSzPts val="960"/>
              <a:buNone/>
              <a:defRPr>
                <a:solidFill>
                  <a:srgbClr val="888888"/>
                </a:solidFill>
              </a:defRPr>
            </a:lvl8pPr>
            <a:lvl9pPr lvl="8" algn="ctr">
              <a:spcBef>
                <a:spcPts val="1000"/>
              </a:spcBef>
              <a:spcAft>
                <a:spcPts val="0"/>
              </a:spcAft>
              <a:buSzPts val="960"/>
              <a:buNone/>
              <a:defRPr>
                <a:solidFill>
                  <a:srgbClr val="888888"/>
                </a:solidFill>
              </a:defRPr>
            </a:lvl9pPr>
          </a:lstStyle>
          <a:p/>
        </p:txBody>
      </p:sp>
      <p:sp>
        <p:nvSpPr>
          <p:cNvPr id="28" name="Google Shape;28;p2"/>
          <p:cNvSpPr txBox="1"/>
          <p:nvPr>
            <p:ph idx="10" type="dt"/>
          </p:nvPr>
        </p:nvSpPr>
        <p:spPr>
          <a:xfrm rot="5400000">
            <a:off x="10158984" y="1792224"/>
            <a:ext cx="990599" cy="304799"/>
          </a:xfrm>
          <a:prstGeom prst="rect">
            <a:avLst/>
          </a:prstGeom>
          <a:noFill/>
          <a:ln>
            <a:noFill/>
          </a:ln>
        </p:spPr>
        <p:txBody>
          <a:bodyPr anchorCtr="0" anchor="t" bIns="45700" lIns="91425" spcFirstLastPara="1" rIns="91425" wrap="square" tIns="45700"/>
          <a:lstStyle>
            <a:lvl1pPr lvl="0" algn="l">
              <a:spcBef>
                <a:spcPts val="0"/>
              </a:spcBef>
              <a:spcAft>
                <a:spcPts val="0"/>
              </a:spcAft>
              <a:buSzPts val="1400"/>
              <a:buNone/>
              <a:defRPr b="0" i="0">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2"/>
          <p:cNvSpPr txBox="1"/>
          <p:nvPr>
            <p:ph idx="11" type="ftr"/>
          </p:nvPr>
        </p:nvSpPr>
        <p:spPr>
          <a:xfrm rot="5400000">
            <a:off x="8951976" y="3227832"/>
            <a:ext cx="3859795" cy="304801"/>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b="0" i="0">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2"/>
          <p:cNvSpPr/>
          <p:nvPr/>
        </p:nvSpPr>
        <p:spPr>
          <a:xfrm>
            <a:off x="10437812" y="0"/>
            <a:ext cx="685800" cy="1143000"/>
          </a:xfrm>
          <a:prstGeom prst="rect">
            <a:avLst/>
          </a:prstGeom>
          <a:solidFill>
            <a:schemeClr val="accent1"/>
          </a:solidFill>
          <a:ln>
            <a:noFill/>
          </a:ln>
          <a:effectLst>
            <a:outerShdw blurRad="38100" rotWithShape="0" dir="5400000" dist="25400">
              <a:srgbClr val="000000">
                <a:alpha val="4470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2"/>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anoramic Picture with Caption">
  <p:cSld name="Panoramic Picture with Caption">
    <p:spTree>
      <p:nvGrpSpPr>
        <p:cNvPr id="120" name="Shape 120"/>
        <p:cNvGrpSpPr/>
        <p:nvPr/>
      </p:nvGrpSpPr>
      <p:grpSpPr>
        <a:xfrm>
          <a:off x="0" y="0"/>
          <a:ext cx="0" cy="0"/>
          <a:chOff x="0" y="0"/>
          <a:chExt cx="0" cy="0"/>
        </a:xfrm>
      </p:grpSpPr>
      <p:grpSp>
        <p:nvGrpSpPr>
          <p:cNvPr id="121" name="Google Shape;121;p11"/>
          <p:cNvGrpSpPr/>
          <p:nvPr/>
        </p:nvGrpSpPr>
        <p:grpSpPr>
          <a:xfrm>
            <a:off x="0" y="0"/>
            <a:ext cx="12192000" cy="6858000"/>
            <a:chOff x="0" y="0"/>
            <a:chExt cx="12192000" cy="6858000"/>
          </a:xfrm>
        </p:grpSpPr>
        <p:sp>
          <p:nvSpPr>
            <p:cNvPr id="122" name="Google Shape;122;p11"/>
            <p:cNvSpPr/>
            <p:nvPr/>
          </p:nvSpPr>
          <p:spPr>
            <a:xfrm>
              <a:off x="0" y="0"/>
              <a:ext cx="12192000" cy="6858000"/>
            </a:xfrm>
            <a:prstGeom prst="rect">
              <a:avLst/>
            </a:prstGeom>
            <a:blipFill rotWithShape="1">
              <a:blip r:embed="rId2">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11"/>
            <p:cNvSpPr/>
            <p:nvPr/>
          </p:nvSpPr>
          <p:spPr>
            <a:xfrm>
              <a:off x="0" y="2667000"/>
              <a:ext cx="4191000" cy="4191000"/>
            </a:xfrm>
            <a:prstGeom prst="ellipse">
              <a:avLst/>
            </a:prstGeom>
            <a:gradFill>
              <a:gsLst>
                <a:gs pos="0">
                  <a:srgbClr val="9B6BF2">
                    <a:alpha val="10980"/>
                  </a:srgbClr>
                </a:gs>
                <a:gs pos="36000">
                  <a:srgbClr val="9B6BF2">
                    <a:alpha val="9803"/>
                  </a:srgbClr>
                </a:gs>
                <a:gs pos="75000">
                  <a:srgbClr val="9B6BF2">
                    <a:alpha val="0"/>
                  </a:srgbClr>
                </a:gs>
                <a:gs pos="100000">
                  <a:srgbClr val="9B6BF2">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11"/>
            <p:cNvSpPr/>
            <p:nvPr/>
          </p:nvSpPr>
          <p:spPr>
            <a:xfrm>
              <a:off x="0" y="2895600"/>
              <a:ext cx="2362200" cy="2362200"/>
            </a:xfrm>
            <a:prstGeom prst="ellipse">
              <a:avLst/>
            </a:prstGeom>
            <a:gradFill>
              <a:gsLst>
                <a:gs pos="0">
                  <a:srgbClr val="9B6BF2">
                    <a:alpha val="7843"/>
                  </a:srgbClr>
                </a:gs>
                <a:gs pos="36000">
                  <a:srgbClr val="9B6BF2">
                    <a:alpha val="7843"/>
                  </a:srgbClr>
                </a:gs>
                <a:gs pos="72000">
                  <a:srgbClr val="9B6BF2">
                    <a:alpha val="0"/>
                  </a:srgbClr>
                </a:gs>
                <a:gs pos="100000">
                  <a:srgbClr val="9B6BF2">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 name="Google Shape;125;p11"/>
            <p:cNvSpPr/>
            <p:nvPr/>
          </p:nvSpPr>
          <p:spPr>
            <a:xfrm>
              <a:off x="8609012" y="5867400"/>
              <a:ext cx="990600" cy="990600"/>
            </a:xfrm>
            <a:prstGeom prst="ellipse">
              <a:avLst/>
            </a:prstGeom>
            <a:gradFill>
              <a:gsLst>
                <a:gs pos="0">
                  <a:srgbClr val="9B6BF2">
                    <a:alpha val="13725"/>
                  </a:srgbClr>
                </a:gs>
                <a:gs pos="36000">
                  <a:srgbClr val="9B6BF2">
                    <a:alpha val="6666"/>
                  </a:srgbClr>
                </a:gs>
                <a:gs pos="66000">
                  <a:srgbClr val="9B6BF2">
                    <a:alpha val="0"/>
                  </a:srgbClr>
                </a:gs>
                <a:gs pos="100000">
                  <a:srgbClr val="9B6BF2">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 name="Google Shape;126;p11"/>
            <p:cNvSpPr/>
            <p:nvPr/>
          </p:nvSpPr>
          <p:spPr>
            <a:xfrm>
              <a:off x="8609012" y="1676400"/>
              <a:ext cx="2819400" cy="2819400"/>
            </a:xfrm>
            <a:prstGeom prst="ellipse">
              <a:avLst/>
            </a:prstGeom>
            <a:gradFill>
              <a:gsLst>
                <a:gs pos="0">
                  <a:srgbClr val="9B6BF2">
                    <a:alpha val="6666"/>
                  </a:srgbClr>
                </a:gs>
                <a:gs pos="36000">
                  <a:srgbClr val="9B6BF2">
                    <a:alpha val="5882"/>
                  </a:srgbClr>
                </a:gs>
                <a:gs pos="69000">
                  <a:srgbClr val="9B6BF2">
                    <a:alpha val="0"/>
                  </a:srgbClr>
                </a:gs>
                <a:gs pos="100000">
                  <a:srgbClr val="9B6BF2">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p11"/>
            <p:cNvSpPr/>
            <p:nvPr/>
          </p:nvSpPr>
          <p:spPr>
            <a:xfrm>
              <a:off x="7999412" y="8464"/>
              <a:ext cx="1600200" cy="1600200"/>
            </a:xfrm>
            <a:prstGeom prst="ellipse">
              <a:avLst/>
            </a:prstGeom>
            <a:gradFill>
              <a:gsLst>
                <a:gs pos="0">
                  <a:srgbClr val="9B6BF2">
                    <a:alpha val="13725"/>
                  </a:srgbClr>
                </a:gs>
                <a:gs pos="36000">
                  <a:srgbClr val="9B6BF2">
                    <a:alpha val="6666"/>
                  </a:srgbClr>
                </a:gs>
                <a:gs pos="73000">
                  <a:srgbClr val="9B6BF2">
                    <a:alpha val="0"/>
                  </a:srgbClr>
                </a:gs>
                <a:gs pos="100000">
                  <a:srgbClr val="9B6BF2">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p11"/>
            <p:cNvSpPr/>
            <p:nvPr/>
          </p:nvSpPr>
          <p:spPr>
            <a:xfrm rot="10371525">
              <a:off x="263767" y="4438254"/>
              <a:ext cx="3299407" cy="440924"/>
            </a:xfrm>
            <a:custGeom>
              <a:rect b="b" l="l" r="r" t="t"/>
              <a:pathLst>
                <a:path extrusionOk="0" h="5291" w="1000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 name="Google Shape;129;p11"/>
            <p:cNvSpPr/>
            <p:nvPr/>
          </p:nvSpPr>
          <p:spPr>
            <a:xfrm rot="10800000">
              <a:off x="459506" y="321130"/>
              <a:ext cx="11277600" cy="4533900"/>
            </a:xfrm>
            <a:custGeom>
              <a:rect b="b" l="l" r="r" t="t"/>
              <a:pathLst>
                <a:path extrusionOk="0" h="2856" w="7104">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lt1"/>
            </a:solidFill>
            <a:ln>
              <a:noFill/>
            </a:ln>
          </p:spPr>
        </p:sp>
        <p:sp>
          <p:nvSpPr>
            <p:cNvPr id="130" name="Google Shape;130;p11"/>
            <p:cNvSpPr/>
            <p:nvPr/>
          </p:nvSpPr>
          <p:spPr>
            <a:xfrm>
              <a:off x="0" y="1587"/>
              <a:ext cx="12192000" cy="6856413"/>
            </a:xfrm>
            <a:custGeom>
              <a:rect b="b" l="l" r="r" t="t"/>
              <a:pathLst>
                <a:path extrusionOk="0" h="8638" w="15356">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sp>
      </p:grpSp>
      <p:sp>
        <p:nvSpPr>
          <p:cNvPr id="131" name="Google Shape;131;p11"/>
          <p:cNvSpPr txBox="1"/>
          <p:nvPr>
            <p:ph type="title"/>
          </p:nvPr>
        </p:nvSpPr>
        <p:spPr>
          <a:xfrm>
            <a:off x="1154954" y="4969927"/>
            <a:ext cx="8825659" cy="566738"/>
          </a:xfrm>
          <a:prstGeom prst="rect">
            <a:avLst/>
          </a:prstGeom>
          <a:noFill/>
          <a:ln>
            <a:noFill/>
          </a:ln>
        </p:spPr>
        <p:txBody>
          <a:bodyPr anchorCtr="0" anchor="b" bIns="45700" lIns="91425" spcFirstLastPara="1" rIns="91425" wrap="square" tIns="45700"/>
          <a:lstStyle>
            <a:lvl1pPr lvl="0" algn="l">
              <a:spcBef>
                <a:spcPts val="0"/>
              </a:spcBef>
              <a:spcAft>
                <a:spcPts val="0"/>
              </a:spcAft>
              <a:buClr>
                <a:schemeClr val="lt2"/>
              </a:buClr>
              <a:buSzPts val="2400"/>
              <a:buFont typeface="Century Gothic"/>
              <a:buNone/>
              <a:defRPr b="0" sz="24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2" name="Google Shape;132;p11"/>
          <p:cNvSpPr/>
          <p:nvPr>
            <p:ph idx="2" type="pic"/>
          </p:nvPr>
        </p:nvSpPr>
        <p:spPr>
          <a:xfrm>
            <a:off x="1154954" y="685800"/>
            <a:ext cx="8825659" cy="3429000"/>
          </a:xfrm>
          <a:prstGeom prst="roundRect">
            <a:avLst>
              <a:gd fmla="val 1858" name="adj"/>
            </a:avLst>
          </a:prstGeom>
          <a:noFill/>
          <a:ln>
            <a:noFill/>
          </a:ln>
          <a:effectLst>
            <a:outerShdw blurRad="50800" rotWithShape="0" algn="tl" dir="5400000" dist="50800">
              <a:srgbClr val="000000">
                <a:alpha val="42745"/>
              </a:srgbClr>
            </a:outerShdw>
          </a:effectLst>
        </p:spPr>
        <p:txBody>
          <a:bodyPr anchorCtr="0" anchor="t" bIns="45700" lIns="91425" spcFirstLastPara="1" rIns="91425" wrap="square" tIns="45700"/>
          <a:lstStyle>
            <a:lvl1pPr lvl="0" marR="0" rtl="0" algn="ctr">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1pPr>
            <a:lvl2pPr lvl="1"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2pPr>
            <a:lvl3pPr lvl="2"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3pPr>
            <a:lvl4pPr lvl="3"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4pPr>
            <a:lvl5pPr lvl="4"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5pPr>
            <a:lvl6pPr lvl="5"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6pPr>
            <a:lvl7pPr lvl="6"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7pPr>
            <a:lvl8pPr lvl="7"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8pPr>
            <a:lvl9pPr lvl="8"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9pPr>
          </a:lstStyle>
          <a:p/>
        </p:txBody>
      </p:sp>
      <p:sp>
        <p:nvSpPr>
          <p:cNvPr id="133" name="Google Shape;133;p11"/>
          <p:cNvSpPr txBox="1"/>
          <p:nvPr>
            <p:ph idx="1" type="body"/>
          </p:nvPr>
        </p:nvSpPr>
        <p:spPr>
          <a:xfrm>
            <a:off x="1154954" y="5536665"/>
            <a:ext cx="8825658" cy="493712"/>
          </a:xfrm>
          <a:prstGeom prst="rect">
            <a:avLst/>
          </a:prstGeom>
          <a:noFill/>
          <a:ln>
            <a:noFill/>
          </a:ln>
        </p:spPr>
        <p:txBody>
          <a:bodyPr anchorCtr="0" anchor="t" bIns="45700" lIns="91425" spcFirstLastPara="1" rIns="91425" wrap="square" tIns="45700"/>
          <a:lstStyle>
            <a:lvl1pPr indent="-228600" lvl="0" marL="457200" algn="l">
              <a:spcBef>
                <a:spcPts val="1000"/>
              </a:spcBef>
              <a:spcAft>
                <a:spcPts val="0"/>
              </a:spcAft>
              <a:buSzPts val="960"/>
              <a:buNone/>
              <a:defRPr sz="1200">
                <a:solidFill>
                  <a:srgbClr val="EE52A4"/>
                </a:solidFill>
              </a:defRPr>
            </a:lvl1pPr>
            <a:lvl2pPr indent="-228600" lvl="1" marL="914400" algn="l">
              <a:spcBef>
                <a:spcPts val="1000"/>
              </a:spcBef>
              <a:spcAft>
                <a:spcPts val="0"/>
              </a:spcAft>
              <a:buSzPts val="960"/>
              <a:buNone/>
              <a:defRPr sz="1200"/>
            </a:lvl2pPr>
            <a:lvl3pPr indent="-228600" lvl="2" marL="1371600" algn="l">
              <a:spcBef>
                <a:spcPts val="1000"/>
              </a:spcBef>
              <a:spcAft>
                <a:spcPts val="0"/>
              </a:spcAft>
              <a:buSzPts val="800"/>
              <a:buNone/>
              <a:defRPr sz="1000"/>
            </a:lvl3pPr>
            <a:lvl4pPr indent="-228600" lvl="3" marL="1828800" algn="l">
              <a:spcBef>
                <a:spcPts val="1000"/>
              </a:spcBef>
              <a:spcAft>
                <a:spcPts val="0"/>
              </a:spcAft>
              <a:buSzPts val="720"/>
              <a:buNone/>
              <a:defRPr sz="900"/>
            </a:lvl4pPr>
            <a:lvl5pPr indent="-228600" lvl="4" marL="2286000" algn="l">
              <a:spcBef>
                <a:spcPts val="1000"/>
              </a:spcBef>
              <a:spcAft>
                <a:spcPts val="0"/>
              </a:spcAft>
              <a:buSzPts val="720"/>
              <a:buNone/>
              <a:defRPr sz="900"/>
            </a:lvl5pPr>
            <a:lvl6pPr indent="-228600" lvl="5" marL="2743200" algn="l">
              <a:spcBef>
                <a:spcPts val="1000"/>
              </a:spcBef>
              <a:spcAft>
                <a:spcPts val="0"/>
              </a:spcAft>
              <a:buSzPts val="720"/>
              <a:buNone/>
              <a:defRPr sz="900"/>
            </a:lvl6pPr>
            <a:lvl7pPr indent="-228600" lvl="6" marL="3200400" algn="l">
              <a:spcBef>
                <a:spcPts val="1000"/>
              </a:spcBef>
              <a:spcAft>
                <a:spcPts val="0"/>
              </a:spcAft>
              <a:buSzPts val="720"/>
              <a:buNone/>
              <a:defRPr sz="900"/>
            </a:lvl7pPr>
            <a:lvl8pPr indent="-228600" lvl="7" marL="3657600" algn="l">
              <a:spcBef>
                <a:spcPts val="1000"/>
              </a:spcBef>
              <a:spcAft>
                <a:spcPts val="0"/>
              </a:spcAft>
              <a:buSzPts val="720"/>
              <a:buNone/>
              <a:defRPr sz="900"/>
            </a:lvl8pPr>
            <a:lvl9pPr indent="-228600" lvl="8" marL="4114800" algn="l">
              <a:spcBef>
                <a:spcPts val="1000"/>
              </a:spcBef>
              <a:spcAft>
                <a:spcPts val="0"/>
              </a:spcAft>
              <a:buSzPts val="720"/>
              <a:buNone/>
              <a:defRPr sz="900"/>
            </a:lvl9pPr>
          </a:lstStyle>
          <a:p/>
        </p:txBody>
      </p:sp>
      <p:sp>
        <p:nvSpPr>
          <p:cNvPr id="134" name="Google Shape;134;p11"/>
          <p:cNvSpPr txBox="1"/>
          <p:nvPr>
            <p:ph idx="10" type="dt"/>
          </p:nvPr>
        </p:nvSpPr>
        <p:spPr>
          <a:xfrm>
            <a:off x="10653104" y="6391838"/>
            <a:ext cx="990599" cy="304799"/>
          </a:xfrm>
          <a:prstGeom prst="rect">
            <a:avLst/>
          </a:prstGeom>
          <a:noFill/>
          <a:ln>
            <a:noFill/>
          </a:ln>
        </p:spPr>
        <p:txBody>
          <a:bodyPr anchorCtr="0" anchor="ctr" bIns="45700" lIns="91425" spcFirstLastPara="1" rIns="91425" wrap="square" tIns="4570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5" name="Google Shape;135;p11"/>
          <p:cNvSpPr txBox="1"/>
          <p:nvPr>
            <p:ph idx="11" type="ftr"/>
          </p:nvPr>
        </p:nvSpPr>
        <p:spPr>
          <a:xfrm>
            <a:off x="561110" y="6391838"/>
            <a:ext cx="3859795" cy="304801"/>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6" name="Google Shape;136;p11"/>
          <p:cNvSpPr/>
          <p:nvPr/>
        </p:nvSpPr>
        <p:spPr>
          <a:xfrm>
            <a:off x="10437812" y="0"/>
            <a:ext cx="685800" cy="1143000"/>
          </a:xfrm>
          <a:prstGeom prst="rect">
            <a:avLst/>
          </a:prstGeom>
          <a:solidFill>
            <a:schemeClr val="accent1"/>
          </a:solidFill>
          <a:ln>
            <a:noFill/>
          </a:ln>
          <a:effectLst>
            <a:outerShdw blurRad="38100" rotWithShape="0" dir="5400000" dist="25400">
              <a:srgbClr val="000000">
                <a:alpha val="4470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p11"/>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aption" showMasterSp="0">
  <p:cSld name="Title and Caption">
    <p:spTree>
      <p:nvGrpSpPr>
        <p:cNvPr id="138" name="Shape 138"/>
        <p:cNvGrpSpPr/>
        <p:nvPr/>
      </p:nvGrpSpPr>
      <p:grpSpPr>
        <a:xfrm>
          <a:off x="0" y="0"/>
          <a:ext cx="0" cy="0"/>
          <a:chOff x="0" y="0"/>
          <a:chExt cx="0" cy="0"/>
        </a:xfrm>
      </p:grpSpPr>
      <p:grpSp>
        <p:nvGrpSpPr>
          <p:cNvPr id="139" name="Google Shape;139;p12"/>
          <p:cNvGrpSpPr/>
          <p:nvPr/>
        </p:nvGrpSpPr>
        <p:grpSpPr>
          <a:xfrm>
            <a:off x="0" y="0"/>
            <a:ext cx="12192000" cy="6858000"/>
            <a:chOff x="0" y="0"/>
            <a:chExt cx="12192000" cy="6858000"/>
          </a:xfrm>
        </p:grpSpPr>
        <p:sp>
          <p:nvSpPr>
            <p:cNvPr id="140" name="Google Shape;140;p12"/>
            <p:cNvSpPr/>
            <p:nvPr/>
          </p:nvSpPr>
          <p:spPr>
            <a:xfrm>
              <a:off x="0" y="0"/>
              <a:ext cx="12192000" cy="6858000"/>
            </a:xfrm>
            <a:prstGeom prst="rect">
              <a:avLst/>
            </a:prstGeom>
            <a:blipFill rotWithShape="1">
              <a:blip r:embed="rId2">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p12"/>
            <p:cNvSpPr/>
            <p:nvPr/>
          </p:nvSpPr>
          <p:spPr>
            <a:xfrm>
              <a:off x="0" y="2667000"/>
              <a:ext cx="4191000" cy="4191000"/>
            </a:xfrm>
            <a:prstGeom prst="ellipse">
              <a:avLst/>
            </a:prstGeom>
            <a:gradFill>
              <a:gsLst>
                <a:gs pos="0">
                  <a:srgbClr val="9B6BF2">
                    <a:alpha val="10980"/>
                  </a:srgbClr>
                </a:gs>
                <a:gs pos="36000">
                  <a:srgbClr val="9B6BF2">
                    <a:alpha val="9803"/>
                  </a:srgbClr>
                </a:gs>
                <a:gs pos="75000">
                  <a:srgbClr val="9B6BF2">
                    <a:alpha val="0"/>
                  </a:srgbClr>
                </a:gs>
                <a:gs pos="100000">
                  <a:srgbClr val="9B6BF2">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p12"/>
            <p:cNvSpPr/>
            <p:nvPr/>
          </p:nvSpPr>
          <p:spPr>
            <a:xfrm>
              <a:off x="0" y="2895600"/>
              <a:ext cx="2362200" cy="2362200"/>
            </a:xfrm>
            <a:prstGeom prst="ellipse">
              <a:avLst/>
            </a:prstGeom>
            <a:gradFill>
              <a:gsLst>
                <a:gs pos="0">
                  <a:srgbClr val="9B6BF2">
                    <a:alpha val="7843"/>
                  </a:srgbClr>
                </a:gs>
                <a:gs pos="36000">
                  <a:srgbClr val="9B6BF2">
                    <a:alpha val="7843"/>
                  </a:srgbClr>
                </a:gs>
                <a:gs pos="72000">
                  <a:srgbClr val="9B6BF2">
                    <a:alpha val="0"/>
                  </a:srgbClr>
                </a:gs>
                <a:gs pos="100000">
                  <a:srgbClr val="9B6BF2">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 name="Google Shape;143;p12"/>
            <p:cNvSpPr/>
            <p:nvPr/>
          </p:nvSpPr>
          <p:spPr>
            <a:xfrm>
              <a:off x="8609012" y="5867400"/>
              <a:ext cx="990600" cy="990600"/>
            </a:xfrm>
            <a:prstGeom prst="ellipse">
              <a:avLst/>
            </a:prstGeom>
            <a:gradFill>
              <a:gsLst>
                <a:gs pos="0">
                  <a:srgbClr val="9B6BF2">
                    <a:alpha val="13725"/>
                  </a:srgbClr>
                </a:gs>
                <a:gs pos="36000">
                  <a:srgbClr val="9B6BF2">
                    <a:alpha val="6666"/>
                  </a:srgbClr>
                </a:gs>
                <a:gs pos="66000">
                  <a:srgbClr val="9B6BF2">
                    <a:alpha val="0"/>
                  </a:srgbClr>
                </a:gs>
                <a:gs pos="100000">
                  <a:srgbClr val="9B6BF2">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 name="Google Shape;144;p12"/>
            <p:cNvSpPr/>
            <p:nvPr/>
          </p:nvSpPr>
          <p:spPr>
            <a:xfrm>
              <a:off x="8609012" y="1676400"/>
              <a:ext cx="2819400" cy="2819400"/>
            </a:xfrm>
            <a:prstGeom prst="ellipse">
              <a:avLst/>
            </a:prstGeom>
            <a:gradFill>
              <a:gsLst>
                <a:gs pos="0">
                  <a:srgbClr val="9B6BF2">
                    <a:alpha val="6666"/>
                  </a:srgbClr>
                </a:gs>
                <a:gs pos="36000">
                  <a:srgbClr val="9B6BF2">
                    <a:alpha val="5882"/>
                  </a:srgbClr>
                </a:gs>
                <a:gs pos="69000">
                  <a:srgbClr val="9B6BF2">
                    <a:alpha val="0"/>
                  </a:srgbClr>
                </a:gs>
                <a:gs pos="100000">
                  <a:srgbClr val="9B6BF2">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12"/>
            <p:cNvSpPr/>
            <p:nvPr/>
          </p:nvSpPr>
          <p:spPr>
            <a:xfrm>
              <a:off x="7999412" y="8464"/>
              <a:ext cx="1600200" cy="1600200"/>
            </a:xfrm>
            <a:prstGeom prst="ellipse">
              <a:avLst/>
            </a:prstGeom>
            <a:gradFill>
              <a:gsLst>
                <a:gs pos="0">
                  <a:srgbClr val="9B6BF2">
                    <a:alpha val="13725"/>
                  </a:srgbClr>
                </a:gs>
                <a:gs pos="36000">
                  <a:srgbClr val="9B6BF2">
                    <a:alpha val="6666"/>
                  </a:srgbClr>
                </a:gs>
                <a:gs pos="73000">
                  <a:srgbClr val="9B6BF2">
                    <a:alpha val="0"/>
                  </a:srgbClr>
                </a:gs>
                <a:gs pos="100000">
                  <a:srgbClr val="9B6BF2">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12"/>
            <p:cNvSpPr/>
            <p:nvPr/>
          </p:nvSpPr>
          <p:spPr>
            <a:xfrm rot="-589932">
              <a:off x="8490951" y="2714874"/>
              <a:ext cx="3299407" cy="440924"/>
            </a:xfrm>
            <a:custGeom>
              <a:rect b="b" l="l" r="r" t="t"/>
              <a:pathLst>
                <a:path extrusionOk="0" h="5291" w="1000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12"/>
            <p:cNvSpPr/>
            <p:nvPr/>
          </p:nvSpPr>
          <p:spPr>
            <a:xfrm>
              <a:off x="455612" y="2801319"/>
              <a:ext cx="11277600" cy="3602637"/>
            </a:xfrm>
            <a:custGeom>
              <a:rect b="b" l="l" r="r" t="t"/>
              <a:pathLst>
                <a:path extrusionOk="0" h="7946" w="10000">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lt1"/>
            </a:solidFill>
            <a:ln>
              <a:noFill/>
            </a:ln>
          </p:spPr>
        </p:sp>
        <p:sp>
          <p:nvSpPr>
            <p:cNvPr id="148" name="Google Shape;148;p12"/>
            <p:cNvSpPr/>
            <p:nvPr/>
          </p:nvSpPr>
          <p:spPr>
            <a:xfrm>
              <a:off x="0" y="1587"/>
              <a:ext cx="12192000" cy="6856413"/>
            </a:xfrm>
            <a:custGeom>
              <a:rect b="b" l="l" r="r" t="t"/>
              <a:pathLst>
                <a:path extrusionOk="0" h="8638" w="15356">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sp>
      </p:grpSp>
      <p:sp>
        <p:nvSpPr>
          <p:cNvPr id="149" name="Google Shape;149;p12"/>
          <p:cNvSpPr txBox="1"/>
          <p:nvPr>
            <p:ph type="title"/>
          </p:nvPr>
        </p:nvSpPr>
        <p:spPr>
          <a:xfrm>
            <a:off x="1148798" y="1063417"/>
            <a:ext cx="8831816" cy="1372986"/>
          </a:xfrm>
          <a:prstGeom prst="rect">
            <a:avLst/>
          </a:prstGeom>
          <a:noFill/>
          <a:ln>
            <a:noFill/>
          </a:ln>
        </p:spPr>
        <p:txBody>
          <a:bodyPr anchorCtr="0" anchor="ctr" bIns="45700" lIns="91425" spcFirstLastPara="1" rIns="91425" wrap="square" tIns="45700"/>
          <a:lstStyle>
            <a:lvl1pPr lvl="0" algn="l">
              <a:spcBef>
                <a:spcPts val="0"/>
              </a:spcBef>
              <a:spcAft>
                <a:spcPts val="0"/>
              </a:spcAft>
              <a:buClr>
                <a:schemeClr val="lt2"/>
              </a:buClr>
              <a:buSzPts val="4000"/>
              <a:buFont typeface="Century Gothic"/>
              <a:buNone/>
              <a:defRPr sz="40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0" name="Google Shape;150;p12"/>
          <p:cNvSpPr txBox="1"/>
          <p:nvPr>
            <p:ph idx="1" type="body"/>
          </p:nvPr>
        </p:nvSpPr>
        <p:spPr>
          <a:xfrm>
            <a:off x="1154954" y="3543300"/>
            <a:ext cx="8825659" cy="2476500"/>
          </a:xfrm>
          <a:prstGeom prst="rect">
            <a:avLst/>
          </a:prstGeom>
          <a:noFill/>
          <a:ln>
            <a:noFill/>
          </a:ln>
        </p:spPr>
        <p:txBody>
          <a:bodyPr anchorCtr="0" anchor="ctr" bIns="45700" lIns="91425" spcFirstLastPara="1" rIns="91425" wrap="square" tIns="45700"/>
          <a:lstStyle>
            <a:lvl1pPr indent="-228600" lvl="0" marL="457200" algn="l">
              <a:spcBef>
                <a:spcPts val="1000"/>
              </a:spcBef>
              <a:spcAft>
                <a:spcPts val="0"/>
              </a:spcAft>
              <a:buSzPts val="1440"/>
              <a:buNone/>
              <a:defRPr sz="1800"/>
            </a:lvl1pPr>
            <a:lvl2pPr indent="-228600" lvl="1" marL="914400" algn="l">
              <a:spcBef>
                <a:spcPts val="1000"/>
              </a:spcBef>
              <a:spcAft>
                <a:spcPts val="0"/>
              </a:spcAft>
              <a:buSzPts val="960"/>
              <a:buNone/>
              <a:defRPr sz="1200"/>
            </a:lvl2pPr>
            <a:lvl3pPr indent="-228600" lvl="2" marL="1371600" algn="l">
              <a:spcBef>
                <a:spcPts val="1000"/>
              </a:spcBef>
              <a:spcAft>
                <a:spcPts val="0"/>
              </a:spcAft>
              <a:buSzPts val="800"/>
              <a:buNone/>
              <a:defRPr sz="1000"/>
            </a:lvl3pPr>
            <a:lvl4pPr indent="-228600" lvl="3" marL="1828800" algn="l">
              <a:spcBef>
                <a:spcPts val="1000"/>
              </a:spcBef>
              <a:spcAft>
                <a:spcPts val="0"/>
              </a:spcAft>
              <a:buSzPts val="720"/>
              <a:buNone/>
              <a:defRPr sz="900"/>
            </a:lvl4pPr>
            <a:lvl5pPr indent="-228600" lvl="4" marL="2286000" algn="l">
              <a:spcBef>
                <a:spcPts val="1000"/>
              </a:spcBef>
              <a:spcAft>
                <a:spcPts val="0"/>
              </a:spcAft>
              <a:buSzPts val="720"/>
              <a:buNone/>
              <a:defRPr sz="900"/>
            </a:lvl5pPr>
            <a:lvl6pPr indent="-228600" lvl="5" marL="2743200" algn="l">
              <a:spcBef>
                <a:spcPts val="1000"/>
              </a:spcBef>
              <a:spcAft>
                <a:spcPts val="0"/>
              </a:spcAft>
              <a:buSzPts val="720"/>
              <a:buNone/>
              <a:defRPr sz="900"/>
            </a:lvl6pPr>
            <a:lvl7pPr indent="-228600" lvl="6" marL="3200400" algn="l">
              <a:spcBef>
                <a:spcPts val="1000"/>
              </a:spcBef>
              <a:spcAft>
                <a:spcPts val="0"/>
              </a:spcAft>
              <a:buSzPts val="720"/>
              <a:buNone/>
              <a:defRPr sz="900"/>
            </a:lvl7pPr>
            <a:lvl8pPr indent="-228600" lvl="7" marL="3657600" algn="l">
              <a:spcBef>
                <a:spcPts val="1000"/>
              </a:spcBef>
              <a:spcAft>
                <a:spcPts val="0"/>
              </a:spcAft>
              <a:buSzPts val="720"/>
              <a:buNone/>
              <a:defRPr sz="900"/>
            </a:lvl8pPr>
            <a:lvl9pPr indent="-228600" lvl="8" marL="4114800" algn="l">
              <a:spcBef>
                <a:spcPts val="1000"/>
              </a:spcBef>
              <a:spcAft>
                <a:spcPts val="0"/>
              </a:spcAft>
              <a:buSzPts val="720"/>
              <a:buNone/>
              <a:defRPr sz="900"/>
            </a:lvl9pPr>
          </a:lstStyle>
          <a:p/>
        </p:txBody>
      </p:sp>
      <p:sp>
        <p:nvSpPr>
          <p:cNvPr id="151" name="Google Shape;151;p12"/>
          <p:cNvSpPr txBox="1"/>
          <p:nvPr>
            <p:ph idx="10" type="dt"/>
          </p:nvPr>
        </p:nvSpPr>
        <p:spPr>
          <a:xfrm>
            <a:off x="10653104" y="6391838"/>
            <a:ext cx="990599" cy="304799"/>
          </a:xfrm>
          <a:prstGeom prst="rect">
            <a:avLst/>
          </a:prstGeom>
          <a:noFill/>
          <a:ln>
            <a:noFill/>
          </a:ln>
        </p:spPr>
        <p:txBody>
          <a:bodyPr anchorCtr="0" anchor="ctr" bIns="45700" lIns="91425" spcFirstLastPara="1" rIns="91425" wrap="square" tIns="4570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2" name="Google Shape;152;p12"/>
          <p:cNvSpPr txBox="1"/>
          <p:nvPr>
            <p:ph idx="11" type="ftr"/>
          </p:nvPr>
        </p:nvSpPr>
        <p:spPr>
          <a:xfrm>
            <a:off x="561110" y="6391838"/>
            <a:ext cx="3859795" cy="304801"/>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3" name="Google Shape;153;p12"/>
          <p:cNvSpPr/>
          <p:nvPr/>
        </p:nvSpPr>
        <p:spPr>
          <a:xfrm>
            <a:off x="10437812" y="0"/>
            <a:ext cx="685800" cy="1143000"/>
          </a:xfrm>
          <a:prstGeom prst="rect">
            <a:avLst/>
          </a:prstGeom>
          <a:solidFill>
            <a:schemeClr val="accent1"/>
          </a:solidFill>
          <a:ln>
            <a:noFill/>
          </a:ln>
          <a:effectLst>
            <a:outerShdw blurRad="38100" rotWithShape="0" dir="5400000" dist="25400">
              <a:srgbClr val="000000">
                <a:alpha val="4470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p12"/>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Quote with Caption" showMasterSp="0">
  <p:cSld name="Quote with Caption">
    <p:spTree>
      <p:nvGrpSpPr>
        <p:cNvPr id="155" name="Shape 155"/>
        <p:cNvGrpSpPr/>
        <p:nvPr/>
      </p:nvGrpSpPr>
      <p:grpSpPr>
        <a:xfrm>
          <a:off x="0" y="0"/>
          <a:ext cx="0" cy="0"/>
          <a:chOff x="0" y="0"/>
          <a:chExt cx="0" cy="0"/>
        </a:xfrm>
      </p:grpSpPr>
      <p:grpSp>
        <p:nvGrpSpPr>
          <p:cNvPr id="156" name="Google Shape;156;p13"/>
          <p:cNvGrpSpPr/>
          <p:nvPr/>
        </p:nvGrpSpPr>
        <p:grpSpPr>
          <a:xfrm>
            <a:off x="0" y="0"/>
            <a:ext cx="12192000" cy="6858000"/>
            <a:chOff x="0" y="0"/>
            <a:chExt cx="12192000" cy="6858000"/>
          </a:xfrm>
        </p:grpSpPr>
        <p:sp>
          <p:nvSpPr>
            <p:cNvPr id="157" name="Google Shape;157;p13"/>
            <p:cNvSpPr/>
            <p:nvPr/>
          </p:nvSpPr>
          <p:spPr>
            <a:xfrm>
              <a:off x="0" y="0"/>
              <a:ext cx="12192000" cy="6858000"/>
            </a:xfrm>
            <a:prstGeom prst="rect">
              <a:avLst/>
            </a:prstGeom>
            <a:blipFill rotWithShape="1">
              <a:blip r:embed="rId2">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13"/>
            <p:cNvSpPr/>
            <p:nvPr/>
          </p:nvSpPr>
          <p:spPr>
            <a:xfrm>
              <a:off x="0" y="2667000"/>
              <a:ext cx="4191000" cy="4191000"/>
            </a:xfrm>
            <a:prstGeom prst="ellipse">
              <a:avLst/>
            </a:prstGeom>
            <a:gradFill>
              <a:gsLst>
                <a:gs pos="0">
                  <a:srgbClr val="9B6BF2">
                    <a:alpha val="10980"/>
                  </a:srgbClr>
                </a:gs>
                <a:gs pos="36000">
                  <a:srgbClr val="9B6BF2">
                    <a:alpha val="9803"/>
                  </a:srgbClr>
                </a:gs>
                <a:gs pos="75000">
                  <a:srgbClr val="9B6BF2">
                    <a:alpha val="0"/>
                  </a:srgbClr>
                </a:gs>
                <a:gs pos="100000">
                  <a:srgbClr val="9B6BF2">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p13"/>
            <p:cNvSpPr/>
            <p:nvPr/>
          </p:nvSpPr>
          <p:spPr>
            <a:xfrm>
              <a:off x="0" y="2895600"/>
              <a:ext cx="2362200" cy="2362200"/>
            </a:xfrm>
            <a:prstGeom prst="ellipse">
              <a:avLst/>
            </a:prstGeom>
            <a:gradFill>
              <a:gsLst>
                <a:gs pos="0">
                  <a:srgbClr val="9B6BF2">
                    <a:alpha val="7843"/>
                  </a:srgbClr>
                </a:gs>
                <a:gs pos="36000">
                  <a:srgbClr val="9B6BF2">
                    <a:alpha val="7843"/>
                  </a:srgbClr>
                </a:gs>
                <a:gs pos="72000">
                  <a:srgbClr val="9B6BF2">
                    <a:alpha val="0"/>
                  </a:srgbClr>
                </a:gs>
                <a:gs pos="100000">
                  <a:srgbClr val="9B6BF2">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 name="Google Shape;160;p13"/>
            <p:cNvSpPr/>
            <p:nvPr/>
          </p:nvSpPr>
          <p:spPr>
            <a:xfrm>
              <a:off x="8609012" y="5867400"/>
              <a:ext cx="990600" cy="990600"/>
            </a:xfrm>
            <a:prstGeom prst="ellipse">
              <a:avLst/>
            </a:prstGeom>
            <a:gradFill>
              <a:gsLst>
                <a:gs pos="0">
                  <a:srgbClr val="9B6BF2">
                    <a:alpha val="13725"/>
                  </a:srgbClr>
                </a:gs>
                <a:gs pos="36000">
                  <a:srgbClr val="9B6BF2">
                    <a:alpha val="6666"/>
                  </a:srgbClr>
                </a:gs>
                <a:gs pos="66000">
                  <a:srgbClr val="9B6BF2">
                    <a:alpha val="0"/>
                  </a:srgbClr>
                </a:gs>
                <a:gs pos="100000">
                  <a:srgbClr val="9B6BF2">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13"/>
            <p:cNvSpPr/>
            <p:nvPr/>
          </p:nvSpPr>
          <p:spPr>
            <a:xfrm>
              <a:off x="8609012" y="1676400"/>
              <a:ext cx="2819400" cy="2819400"/>
            </a:xfrm>
            <a:prstGeom prst="ellipse">
              <a:avLst/>
            </a:prstGeom>
            <a:gradFill>
              <a:gsLst>
                <a:gs pos="0">
                  <a:srgbClr val="9B6BF2">
                    <a:alpha val="6666"/>
                  </a:srgbClr>
                </a:gs>
                <a:gs pos="36000">
                  <a:srgbClr val="9B6BF2">
                    <a:alpha val="5882"/>
                  </a:srgbClr>
                </a:gs>
                <a:gs pos="69000">
                  <a:srgbClr val="9B6BF2">
                    <a:alpha val="0"/>
                  </a:srgbClr>
                </a:gs>
                <a:gs pos="100000">
                  <a:srgbClr val="9B6BF2">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13"/>
            <p:cNvSpPr/>
            <p:nvPr/>
          </p:nvSpPr>
          <p:spPr>
            <a:xfrm>
              <a:off x="7999412" y="8464"/>
              <a:ext cx="1600200" cy="1600200"/>
            </a:xfrm>
            <a:prstGeom prst="ellipse">
              <a:avLst/>
            </a:prstGeom>
            <a:gradFill>
              <a:gsLst>
                <a:gs pos="0">
                  <a:srgbClr val="9B6BF2">
                    <a:alpha val="13725"/>
                  </a:srgbClr>
                </a:gs>
                <a:gs pos="36000">
                  <a:srgbClr val="9B6BF2">
                    <a:alpha val="6666"/>
                  </a:srgbClr>
                </a:gs>
                <a:gs pos="73000">
                  <a:srgbClr val="9B6BF2">
                    <a:alpha val="0"/>
                  </a:srgbClr>
                </a:gs>
                <a:gs pos="100000">
                  <a:srgbClr val="9B6BF2">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p13"/>
            <p:cNvSpPr/>
            <p:nvPr/>
          </p:nvSpPr>
          <p:spPr>
            <a:xfrm rot="-589932">
              <a:off x="8490951" y="4185117"/>
              <a:ext cx="3299407" cy="440924"/>
            </a:xfrm>
            <a:custGeom>
              <a:rect b="b" l="l" r="r" t="t"/>
              <a:pathLst>
                <a:path extrusionOk="0" h="5291" w="1000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p13"/>
            <p:cNvSpPr/>
            <p:nvPr/>
          </p:nvSpPr>
          <p:spPr>
            <a:xfrm>
              <a:off x="455612" y="4241801"/>
              <a:ext cx="11277600" cy="2337161"/>
            </a:xfrm>
            <a:custGeom>
              <a:rect b="b" l="l" r="r" t="t"/>
              <a:pathLst>
                <a:path extrusionOk="0" h="8000" w="10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lt1"/>
            </a:solidFill>
            <a:ln>
              <a:noFill/>
            </a:ln>
          </p:spPr>
        </p:sp>
        <p:sp>
          <p:nvSpPr>
            <p:cNvPr id="165" name="Google Shape;165;p13"/>
            <p:cNvSpPr/>
            <p:nvPr/>
          </p:nvSpPr>
          <p:spPr>
            <a:xfrm>
              <a:off x="0" y="1587"/>
              <a:ext cx="12192000" cy="6856413"/>
            </a:xfrm>
            <a:custGeom>
              <a:rect b="b" l="l" r="r" t="t"/>
              <a:pathLst>
                <a:path extrusionOk="0" h="8638" w="15356">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sp>
      </p:grpSp>
      <p:sp>
        <p:nvSpPr>
          <p:cNvPr id="166" name="Google Shape;166;p13"/>
          <p:cNvSpPr txBox="1"/>
          <p:nvPr/>
        </p:nvSpPr>
        <p:spPr>
          <a:xfrm>
            <a:off x="881566" y="607336"/>
            <a:ext cx="801912" cy="1569660"/>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b="0" i="0" lang="en-US" sz="9600">
                <a:solidFill>
                  <a:srgbClr val="EE52A4"/>
                </a:solidFill>
                <a:latin typeface="Arial"/>
                <a:ea typeface="Arial"/>
                <a:cs typeface="Arial"/>
                <a:sym typeface="Arial"/>
              </a:rPr>
              <a:t>“</a:t>
            </a:r>
            <a:endParaRPr/>
          </a:p>
        </p:txBody>
      </p:sp>
      <p:sp>
        <p:nvSpPr>
          <p:cNvPr id="167" name="Google Shape;167;p13"/>
          <p:cNvSpPr txBox="1"/>
          <p:nvPr/>
        </p:nvSpPr>
        <p:spPr>
          <a:xfrm>
            <a:off x="9884458" y="2613787"/>
            <a:ext cx="652763" cy="1569660"/>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b="0" i="0" lang="en-US" sz="9600">
                <a:solidFill>
                  <a:srgbClr val="EE52A4"/>
                </a:solidFill>
                <a:latin typeface="Arial"/>
                <a:ea typeface="Arial"/>
                <a:cs typeface="Arial"/>
                <a:sym typeface="Arial"/>
              </a:rPr>
              <a:t>”</a:t>
            </a:r>
            <a:endParaRPr/>
          </a:p>
        </p:txBody>
      </p:sp>
      <p:sp>
        <p:nvSpPr>
          <p:cNvPr id="168" name="Google Shape;168;p13"/>
          <p:cNvSpPr txBox="1"/>
          <p:nvPr>
            <p:ph type="title"/>
          </p:nvPr>
        </p:nvSpPr>
        <p:spPr>
          <a:xfrm>
            <a:off x="1581878" y="982134"/>
            <a:ext cx="8453906" cy="2696632"/>
          </a:xfrm>
          <a:prstGeom prst="rect">
            <a:avLst/>
          </a:prstGeom>
          <a:noFill/>
          <a:ln>
            <a:noFill/>
          </a:ln>
        </p:spPr>
        <p:txBody>
          <a:bodyPr anchorCtr="0" anchor="ctr" bIns="45700" lIns="91425" spcFirstLastPara="1" rIns="91425" wrap="square" tIns="45700"/>
          <a:lstStyle>
            <a:lvl1pPr lvl="0" algn="l">
              <a:spcBef>
                <a:spcPts val="0"/>
              </a:spcBef>
              <a:spcAft>
                <a:spcPts val="0"/>
              </a:spcAft>
              <a:buClr>
                <a:schemeClr val="lt2"/>
              </a:buClr>
              <a:buSzPts val="4000"/>
              <a:buFont typeface="Century Gothic"/>
              <a:buNone/>
              <a:defRPr sz="40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9" name="Google Shape;169;p13"/>
          <p:cNvSpPr txBox="1"/>
          <p:nvPr>
            <p:ph idx="1" type="body"/>
          </p:nvPr>
        </p:nvSpPr>
        <p:spPr>
          <a:xfrm>
            <a:off x="1945945" y="3678766"/>
            <a:ext cx="7731219" cy="342174"/>
          </a:xfrm>
          <a:prstGeom prst="rect">
            <a:avLst/>
          </a:prstGeom>
          <a:noFill/>
          <a:ln>
            <a:noFill/>
          </a:ln>
        </p:spPr>
        <p:txBody>
          <a:bodyPr anchorCtr="0" anchor="t" bIns="45700" lIns="91425" spcFirstLastPara="1" rIns="91425" wrap="square" tIns="45700"/>
          <a:lstStyle>
            <a:lvl1pPr indent="-228600" lvl="0" marL="457200" algn="l">
              <a:spcBef>
                <a:spcPts val="1000"/>
              </a:spcBef>
              <a:spcAft>
                <a:spcPts val="0"/>
              </a:spcAft>
              <a:buSzPts val="1120"/>
              <a:buNone/>
              <a:defRPr b="0" i="0" sz="1400" cap="small">
                <a:solidFill>
                  <a:srgbClr val="EE52A4"/>
                </a:solidFill>
                <a:latin typeface="Century Gothic"/>
                <a:ea typeface="Century Gothic"/>
                <a:cs typeface="Century Gothic"/>
                <a:sym typeface="Century Gothic"/>
              </a:defRPr>
            </a:lvl1pPr>
            <a:lvl2pPr indent="-228600" lvl="1" marL="914400" algn="l">
              <a:spcBef>
                <a:spcPts val="1000"/>
              </a:spcBef>
              <a:spcAft>
                <a:spcPts val="0"/>
              </a:spcAft>
              <a:buSzPts val="960"/>
              <a:buNone/>
              <a:defRPr sz="1200"/>
            </a:lvl2pPr>
            <a:lvl3pPr indent="-228600" lvl="2" marL="1371600" algn="l">
              <a:spcBef>
                <a:spcPts val="1000"/>
              </a:spcBef>
              <a:spcAft>
                <a:spcPts val="0"/>
              </a:spcAft>
              <a:buSzPts val="800"/>
              <a:buNone/>
              <a:defRPr sz="1000"/>
            </a:lvl3pPr>
            <a:lvl4pPr indent="-228600" lvl="3" marL="1828800" algn="l">
              <a:spcBef>
                <a:spcPts val="1000"/>
              </a:spcBef>
              <a:spcAft>
                <a:spcPts val="0"/>
              </a:spcAft>
              <a:buSzPts val="720"/>
              <a:buNone/>
              <a:defRPr sz="900"/>
            </a:lvl4pPr>
            <a:lvl5pPr indent="-228600" lvl="4" marL="2286000" algn="l">
              <a:spcBef>
                <a:spcPts val="1000"/>
              </a:spcBef>
              <a:spcAft>
                <a:spcPts val="0"/>
              </a:spcAft>
              <a:buSzPts val="720"/>
              <a:buNone/>
              <a:defRPr sz="900"/>
            </a:lvl5pPr>
            <a:lvl6pPr indent="-228600" lvl="5" marL="2743200" algn="l">
              <a:spcBef>
                <a:spcPts val="1000"/>
              </a:spcBef>
              <a:spcAft>
                <a:spcPts val="0"/>
              </a:spcAft>
              <a:buSzPts val="720"/>
              <a:buNone/>
              <a:defRPr sz="900"/>
            </a:lvl6pPr>
            <a:lvl7pPr indent="-228600" lvl="6" marL="3200400" algn="l">
              <a:spcBef>
                <a:spcPts val="1000"/>
              </a:spcBef>
              <a:spcAft>
                <a:spcPts val="0"/>
              </a:spcAft>
              <a:buSzPts val="720"/>
              <a:buNone/>
              <a:defRPr sz="900"/>
            </a:lvl7pPr>
            <a:lvl8pPr indent="-228600" lvl="7" marL="3657600" algn="l">
              <a:spcBef>
                <a:spcPts val="1000"/>
              </a:spcBef>
              <a:spcAft>
                <a:spcPts val="0"/>
              </a:spcAft>
              <a:buSzPts val="720"/>
              <a:buNone/>
              <a:defRPr sz="900"/>
            </a:lvl8pPr>
            <a:lvl9pPr indent="-228600" lvl="8" marL="4114800" algn="l">
              <a:spcBef>
                <a:spcPts val="1000"/>
              </a:spcBef>
              <a:spcAft>
                <a:spcPts val="0"/>
              </a:spcAft>
              <a:buSzPts val="720"/>
              <a:buNone/>
              <a:defRPr sz="900"/>
            </a:lvl9pPr>
          </a:lstStyle>
          <a:p/>
        </p:txBody>
      </p:sp>
      <p:sp>
        <p:nvSpPr>
          <p:cNvPr id="170" name="Google Shape;170;p13"/>
          <p:cNvSpPr txBox="1"/>
          <p:nvPr>
            <p:ph idx="2" type="body"/>
          </p:nvPr>
        </p:nvSpPr>
        <p:spPr>
          <a:xfrm>
            <a:off x="1154954" y="5029199"/>
            <a:ext cx="9244897" cy="997857"/>
          </a:xfrm>
          <a:prstGeom prst="rect">
            <a:avLst/>
          </a:prstGeom>
          <a:noFill/>
          <a:ln>
            <a:noFill/>
          </a:ln>
        </p:spPr>
        <p:txBody>
          <a:bodyPr anchorCtr="0" anchor="ctr" bIns="45700" lIns="91425" spcFirstLastPara="1" rIns="91425" wrap="square" tIns="45700"/>
          <a:lstStyle>
            <a:lvl1pPr indent="-228600" lvl="0" marL="457200" algn="l">
              <a:spcBef>
                <a:spcPts val="1000"/>
              </a:spcBef>
              <a:spcAft>
                <a:spcPts val="0"/>
              </a:spcAft>
              <a:buSzPts val="1120"/>
              <a:buNone/>
              <a:defRPr sz="1400"/>
            </a:lvl1pPr>
            <a:lvl2pPr indent="-228600" lvl="1" marL="914400" algn="l">
              <a:spcBef>
                <a:spcPts val="1000"/>
              </a:spcBef>
              <a:spcAft>
                <a:spcPts val="0"/>
              </a:spcAft>
              <a:buSzPts val="960"/>
              <a:buNone/>
              <a:defRPr sz="1200"/>
            </a:lvl2pPr>
            <a:lvl3pPr indent="-228600" lvl="2" marL="1371600" algn="l">
              <a:spcBef>
                <a:spcPts val="1000"/>
              </a:spcBef>
              <a:spcAft>
                <a:spcPts val="0"/>
              </a:spcAft>
              <a:buSzPts val="800"/>
              <a:buNone/>
              <a:defRPr sz="1000"/>
            </a:lvl3pPr>
            <a:lvl4pPr indent="-228600" lvl="3" marL="1828800" algn="l">
              <a:spcBef>
                <a:spcPts val="1000"/>
              </a:spcBef>
              <a:spcAft>
                <a:spcPts val="0"/>
              </a:spcAft>
              <a:buSzPts val="720"/>
              <a:buNone/>
              <a:defRPr sz="900"/>
            </a:lvl4pPr>
            <a:lvl5pPr indent="-228600" lvl="4" marL="2286000" algn="l">
              <a:spcBef>
                <a:spcPts val="1000"/>
              </a:spcBef>
              <a:spcAft>
                <a:spcPts val="0"/>
              </a:spcAft>
              <a:buSzPts val="720"/>
              <a:buNone/>
              <a:defRPr sz="900"/>
            </a:lvl5pPr>
            <a:lvl6pPr indent="-228600" lvl="5" marL="2743200" algn="l">
              <a:spcBef>
                <a:spcPts val="1000"/>
              </a:spcBef>
              <a:spcAft>
                <a:spcPts val="0"/>
              </a:spcAft>
              <a:buSzPts val="720"/>
              <a:buNone/>
              <a:defRPr sz="900"/>
            </a:lvl6pPr>
            <a:lvl7pPr indent="-228600" lvl="6" marL="3200400" algn="l">
              <a:spcBef>
                <a:spcPts val="1000"/>
              </a:spcBef>
              <a:spcAft>
                <a:spcPts val="0"/>
              </a:spcAft>
              <a:buSzPts val="720"/>
              <a:buNone/>
              <a:defRPr sz="900"/>
            </a:lvl7pPr>
            <a:lvl8pPr indent="-228600" lvl="7" marL="3657600" algn="l">
              <a:spcBef>
                <a:spcPts val="1000"/>
              </a:spcBef>
              <a:spcAft>
                <a:spcPts val="0"/>
              </a:spcAft>
              <a:buSzPts val="720"/>
              <a:buNone/>
              <a:defRPr sz="900"/>
            </a:lvl8pPr>
            <a:lvl9pPr indent="-228600" lvl="8" marL="4114800" algn="l">
              <a:spcBef>
                <a:spcPts val="1000"/>
              </a:spcBef>
              <a:spcAft>
                <a:spcPts val="0"/>
              </a:spcAft>
              <a:buSzPts val="720"/>
              <a:buNone/>
              <a:defRPr sz="900"/>
            </a:lvl9pPr>
          </a:lstStyle>
          <a:p/>
        </p:txBody>
      </p:sp>
      <p:sp>
        <p:nvSpPr>
          <p:cNvPr id="171" name="Google Shape;171;p13"/>
          <p:cNvSpPr txBox="1"/>
          <p:nvPr>
            <p:ph idx="10" type="dt"/>
          </p:nvPr>
        </p:nvSpPr>
        <p:spPr>
          <a:xfrm>
            <a:off x="10653104" y="6391838"/>
            <a:ext cx="990599" cy="304799"/>
          </a:xfrm>
          <a:prstGeom prst="rect">
            <a:avLst/>
          </a:prstGeom>
          <a:noFill/>
          <a:ln>
            <a:noFill/>
          </a:ln>
        </p:spPr>
        <p:txBody>
          <a:bodyPr anchorCtr="0" anchor="ctr" bIns="45700" lIns="91425" spcFirstLastPara="1" rIns="91425" wrap="square" tIns="4570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2" name="Google Shape;172;p13"/>
          <p:cNvSpPr txBox="1"/>
          <p:nvPr>
            <p:ph idx="11" type="ftr"/>
          </p:nvPr>
        </p:nvSpPr>
        <p:spPr>
          <a:xfrm>
            <a:off x="561110" y="6391838"/>
            <a:ext cx="3859795" cy="304801"/>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3" name="Google Shape;173;p13"/>
          <p:cNvSpPr/>
          <p:nvPr/>
        </p:nvSpPr>
        <p:spPr>
          <a:xfrm>
            <a:off x="10437812" y="0"/>
            <a:ext cx="685800" cy="1143000"/>
          </a:xfrm>
          <a:prstGeom prst="rect">
            <a:avLst/>
          </a:prstGeom>
          <a:solidFill>
            <a:schemeClr val="accent1"/>
          </a:solidFill>
          <a:ln>
            <a:noFill/>
          </a:ln>
          <a:effectLst>
            <a:outerShdw blurRad="38100" rotWithShape="0" dir="5400000" dist="25400">
              <a:srgbClr val="000000">
                <a:alpha val="4470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p13"/>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Name Card" showMasterSp="0">
  <p:cSld name="Name Card">
    <p:spTree>
      <p:nvGrpSpPr>
        <p:cNvPr id="175" name="Shape 175"/>
        <p:cNvGrpSpPr/>
        <p:nvPr/>
      </p:nvGrpSpPr>
      <p:grpSpPr>
        <a:xfrm>
          <a:off x="0" y="0"/>
          <a:ext cx="0" cy="0"/>
          <a:chOff x="0" y="0"/>
          <a:chExt cx="0" cy="0"/>
        </a:xfrm>
      </p:grpSpPr>
      <p:grpSp>
        <p:nvGrpSpPr>
          <p:cNvPr id="176" name="Google Shape;176;p14"/>
          <p:cNvGrpSpPr/>
          <p:nvPr/>
        </p:nvGrpSpPr>
        <p:grpSpPr>
          <a:xfrm>
            <a:off x="0" y="0"/>
            <a:ext cx="12192000" cy="6858000"/>
            <a:chOff x="0" y="0"/>
            <a:chExt cx="12192000" cy="6858000"/>
          </a:xfrm>
        </p:grpSpPr>
        <p:sp>
          <p:nvSpPr>
            <p:cNvPr id="177" name="Google Shape;177;p14"/>
            <p:cNvSpPr/>
            <p:nvPr/>
          </p:nvSpPr>
          <p:spPr>
            <a:xfrm>
              <a:off x="0" y="0"/>
              <a:ext cx="12192000" cy="6858000"/>
            </a:xfrm>
            <a:prstGeom prst="rect">
              <a:avLst/>
            </a:prstGeom>
            <a:blipFill rotWithShape="1">
              <a:blip r:embed="rId2">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p14"/>
            <p:cNvSpPr/>
            <p:nvPr/>
          </p:nvSpPr>
          <p:spPr>
            <a:xfrm>
              <a:off x="0" y="2667000"/>
              <a:ext cx="4191000" cy="4191000"/>
            </a:xfrm>
            <a:prstGeom prst="ellipse">
              <a:avLst/>
            </a:prstGeom>
            <a:gradFill>
              <a:gsLst>
                <a:gs pos="0">
                  <a:srgbClr val="9B6BF2">
                    <a:alpha val="10980"/>
                  </a:srgbClr>
                </a:gs>
                <a:gs pos="36000">
                  <a:srgbClr val="9B6BF2">
                    <a:alpha val="9803"/>
                  </a:srgbClr>
                </a:gs>
                <a:gs pos="75000">
                  <a:srgbClr val="9B6BF2">
                    <a:alpha val="0"/>
                  </a:srgbClr>
                </a:gs>
                <a:gs pos="100000">
                  <a:srgbClr val="9B6BF2">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 name="Google Shape;179;p14"/>
            <p:cNvSpPr/>
            <p:nvPr/>
          </p:nvSpPr>
          <p:spPr>
            <a:xfrm>
              <a:off x="0" y="2895600"/>
              <a:ext cx="2362200" cy="2362200"/>
            </a:xfrm>
            <a:prstGeom prst="ellipse">
              <a:avLst/>
            </a:prstGeom>
            <a:gradFill>
              <a:gsLst>
                <a:gs pos="0">
                  <a:srgbClr val="9B6BF2">
                    <a:alpha val="7843"/>
                  </a:srgbClr>
                </a:gs>
                <a:gs pos="36000">
                  <a:srgbClr val="9B6BF2">
                    <a:alpha val="7843"/>
                  </a:srgbClr>
                </a:gs>
                <a:gs pos="72000">
                  <a:srgbClr val="9B6BF2">
                    <a:alpha val="0"/>
                  </a:srgbClr>
                </a:gs>
                <a:gs pos="100000">
                  <a:srgbClr val="9B6BF2">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14"/>
            <p:cNvSpPr/>
            <p:nvPr/>
          </p:nvSpPr>
          <p:spPr>
            <a:xfrm>
              <a:off x="8609012" y="5867400"/>
              <a:ext cx="990600" cy="990600"/>
            </a:xfrm>
            <a:prstGeom prst="ellipse">
              <a:avLst/>
            </a:prstGeom>
            <a:gradFill>
              <a:gsLst>
                <a:gs pos="0">
                  <a:srgbClr val="9B6BF2">
                    <a:alpha val="13725"/>
                  </a:srgbClr>
                </a:gs>
                <a:gs pos="36000">
                  <a:srgbClr val="9B6BF2">
                    <a:alpha val="6666"/>
                  </a:srgbClr>
                </a:gs>
                <a:gs pos="66000">
                  <a:srgbClr val="9B6BF2">
                    <a:alpha val="0"/>
                  </a:srgbClr>
                </a:gs>
                <a:gs pos="100000">
                  <a:srgbClr val="9B6BF2">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14"/>
            <p:cNvSpPr/>
            <p:nvPr/>
          </p:nvSpPr>
          <p:spPr>
            <a:xfrm>
              <a:off x="8609012" y="1676400"/>
              <a:ext cx="2819400" cy="2819400"/>
            </a:xfrm>
            <a:prstGeom prst="ellipse">
              <a:avLst/>
            </a:prstGeom>
            <a:gradFill>
              <a:gsLst>
                <a:gs pos="0">
                  <a:srgbClr val="9B6BF2">
                    <a:alpha val="6666"/>
                  </a:srgbClr>
                </a:gs>
                <a:gs pos="36000">
                  <a:srgbClr val="9B6BF2">
                    <a:alpha val="5882"/>
                  </a:srgbClr>
                </a:gs>
                <a:gs pos="69000">
                  <a:srgbClr val="9B6BF2">
                    <a:alpha val="0"/>
                  </a:srgbClr>
                </a:gs>
                <a:gs pos="100000">
                  <a:srgbClr val="9B6BF2">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14"/>
            <p:cNvSpPr/>
            <p:nvPr/>
          </p:nvSpPr>
          <p:spPr>
            <a:xfrm>
              <a:off x="7999412" y="8464"/>
              <a:ext cx="1600200" cy="1600200"/>
            </a:xfrm>
            <a:prstGeom prst="ellipse">
              <a:avLst/>
            </a:prstGeom>
            <a:gradFill>
              <a:gsLst>
                <a:gs pos="0">
                  <a:srgbClr val="9B6BF2">
                    <a:alpha val="13725"/>
                  </a:srgbClr>
                </a:gs>
                <a:gs pos="36000">
                  <a:srgbClr val="9B6BF2">
                    <a:alpha val="6666"/>
                  </a:srgbClr>
                </a:gs>
                <a:gs pos="73000">
                  <a:srgbClr val="9B6BF2">
                    <a:alpha val="0"/>
                  </a:srgbClr>
                </a:gs>
                <a:gs pos="100000">
                  <a:srgbClr val="9B6BF2">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14"/>
            <p:cNvSpPr/>
            <p:nvPr/>
          </p:nvSpPr>
          <p:spPr>
            <a:xfrm rot="-589932">
              <a:off x="8490951" y="4193583"/>
              <a:ext cx="3299407" cy="440924"/>
            </a:xfrm>
            <a:custGeom>
              <a:rect b="b" l="l" r="r" t="t"/>
              <a:pathLst>
                <a:path extrusionOk="0" h="5291" w="1000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 name="Google Shape;184;p14"/>
            <p:cNvSpPr/>
            <p:nvPr/>
          </p:nvSpPr>
          <p:spPr>
            <a:xfrm>
              <a:off x="455612" y="4241801"/>
              <a:ext cx="11277600" cy="2337161"/>
            </a:xfrm>
            <a:custGeom>
              <a:rect b="b" l="l" r="r" t="t"/>
              <a:pathLst>
                <a:path extrusionOk="0" h="8000" w="10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lt1"/>
            </a:solidFill>
            <a:ln>
              <a:noFill/>
            </a:ln>
          </p:spPr>
        </p:sp>
        <p:sp>
          <p:nvSpPr>
            <p:cNvPr id="185" name="Google Shape;185;p14"/>
            <p:cNvSpPr/>
            <p:nvPr/>
          </p:nvSpPr>
          <p:spPr>
            <a:xfrm>
              <a:off x="0" y="1587"/>
              <a:ext cx="12192000" cy="6856413"/>
            </a:xfrm>
            <a:custGeom>
              <a:rect b="b" l="l" r="r" t="t"/>
              <a:pathLst>
                <a:path extrusionOk="0" h="8638" w="15356">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sp>
      </p:grpSp>
      <p:sp>
        <p:nvSpPr>
          <p:cNvPr id="186" name="Google Shape;186;p14"/>
          <p:cNvSpPr txBox="1"/>
          <p:nvPr>
            <p:ph type="title"/>
          </p:nvPr>
        </p:nvSpPr>
        <p:spPr>
          <a:xfrm>
            <a:off x="1154954" y="2370667"/>
            <a:ext cx="8825660" cy="1822514"/>
          </a:xfrm>
          <a:prstGeom prst="rect">
            <a:avLst/>
          </a:prstGeom>
          <a:noFill/>
          <a:ln>
            <a:noFill/>
          </a:ln>
        </p:spPr>
        <p:txBody>
          <a:bodyPr anchorCtr="0" anchor="b" bIns="45700" lIns="91425" spcFirstLastPara="1" rIns="91425" wrap="square" tIns="45700"/>
          <a:lstStyle>
            <a:lvl1pPr lvl="0" algn="l">
              <a:spcBef>
                <a:spcPts val="0"/>
              </a:spcBef>
              <a:spcAft>
                <a:spcPts val="0"/>
              </a:spcAft>
              <a:buClr>
                <a:schemeClr val="lt2"/>
              </a:buClr>
              <a:buSzPts val="4000"/>
              <a:buFont typeface="Century Gothic"/>
              <a:buNone/>
              <a:defRPr b="0" sz="40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7" name="Google Shape;187;p14"/>
          <p:cNvSpPr txBox="1"/>
          <p:nvPr>
            <p:ph idx="1" type="body"/>
          </p:nvPr>
        </p:nvSpPr>
        <p:spPr>
          <a:xfrm>
            <a:off x="1154954" y="5024967"/>
            <a:ext cx="8825659" cy="860400"/>
          </a:xfrm>
          <a:prstGeom prst="rect">
            <a:avLst/>
          </a:prstGeom>
          <a:noFill/>
          <a:ln>
            <a:noFill/>
          </a:ln>
        </p:spPr>
        <p:txBody>
          <a:bodyPr anchorCtr="0" anchor="t" bIns="45700" lIns="91425" spcFirstLastPara="1" rIns="91425" wrap="square" tIns="45700"/>
          <a:lstStyle>
            <a:lvl1pPr indent="-228600" lvl="0" marL="457200" algn="l">
              <a:spcBef>
                <a:spcPts val="1000"/>
              </a:spcBef>
              <a:spcAft>
                <a:spcPts val="0"/>
              </a:spcAft>
              <a:buSzPts val="1600"/>
              <a:buNone/>
              <a:defRPr sz="2000" cap="none">
                <a:solidFill>
                  <a:srgbClr val="EE52A4"/>
                </a:solidFill>
              </a:defRPr>
            </a:lvl1pPr>
            <a:lvl2pPr indent="-228600" lvl="1" marL="914400" algn="l">
              <a:spcBef>
                <a:spcPts val="1000"/>
              </a:spcBef>
              <a:spcAft>
                <a:spcPts val="0"/>
              </a:spcAft>
              <a:buSzPts val="1440"/>
              <a:buNone/>
              <a:defRPr sz="1800">
                <a:solidFill>
                  <a:srgbClr val="888888"/>
                </a:solidFill>
              </a:defRPr>
            </a:lvl2pPr>
            <a:lvl3pPr indent="-228600" lvl="2" marL="1371600" algn="l">
              <a:spcBef>
                <a:spcPts val="1000"/>
              </a:spcBef>
              <a:spcAft>
                <a:spcPts val="0"/>
              </a:spcAft>
              <a:buSzPts val="1280"/>
              <a:buNone/>
              <a:defRPr sz="1600">
                <a:solidFill>
                  <a:srgbClr val="888888"/>
                </a:solidFill>
              </a:defRPr>
            </a:lvl3pPr>
            <a:lvl4pPr indent="-228600" lvl="3" marL="1828800" algn="l">
              <a:spcBef>
                <a:spcPts val="1000"/>
              </a:spcBef>
              <a:spcAft>
                <a:spcPts val="0"/>
              </a:spcAft>
              <a:buSzPts val="1120"/>
              <a:buNone/>
              <a:defRPr sz="1400">
                <a:solidFill>
                  <a:srgbClr val="888888"/>
                </a:solidFill>
              </a:defRPr>
            </a:lvl4pPr>
            <a:lvl5pPr indent="-228600" lvl="4" marL="2286000" algn="l">
              <a:spcBef>
                <a:spcPts val="1000"/>
              </a:spcBef>
              <a:spcAft>
                <a:spcPts val="0"/>
              </a:spcAft>
              <a:buSzPts val="1120"/>
              <a:buNone/>
              <a:defRPr sz="1400">
                <a:solidFill>
                  <a:srgbClr val="888888"/>
                </a:solidFill>
              </a:defRPr>
            </a:lvl5pPr>
            <a:lvl6pPr indent="-228600" lvl="5" marL="2743200" algn="l">
              <a:spcBef>
                <a:spcPts val="1000"/>
              </a:spcBef>
              <a:spcAft>
                <a:spcPts val="0"/>
              </a:spcAft>
              <a:buSzPts val="1120"/>
              <a:buNone/>
              <a:defRPr sz="1400">
                <a:solidFill>
                  <a:srgbClr val="888888"/>
                </a:solidFill>
              </a:defRPr>
            </a:lvl6pPr>
            <a:lvl7pPr indent="-228600" lvl="6" marL="3200400" algn="l">
              <a:spcBef>
                <a:spcPts val="1000"/>
              </a:spcBef>
              <a:spcAft>
                <a:spcPts val="0"/>
              </a:spcAft>
              <a:buSzPts val="1120"/>
              <a:buNone/>
              <a:defRPr sz="1400">
                <a:solidFill>
                  <a:srgbClr val="888888"/>
                </a:solidFill>
              </a:defRPr>
            </a:lvl7pPr>
            <a:lvl8pPr indent="-228600" lvl="7" marL="3657600" algn="l">
              <a:spcBef>
                <a:spcPts val="1000"/>
              </a:spcBef>
              <a:spcAft>
                <a:spcPts val="0"/>
              </a:spcAft>
              <a:buSzPts val="1120"/>
              <a:buNone/>
              <a:defRPr sz="1400">
                <a:solidFill>
                  <a:srgbClr val="888888"/>
                </a:solidFill>
              </a:defRPr>
            </a:lvl8pPr>
            <a:lvl9pPr indent="-228600" lvl="8" marL="4114800" algn="l">
              <a:spcBef>
                <a:spcPts val="1000"/>
              </a:spcBef>
              <a:spcAft>
                <a:spcPts val="0"/>
              </a:spcAft>
              <a:buSzPts val="1120"/>
              <a:buNone/>
              <a:defRPr sz="1400">
                <a:solidFill>
                  <a:srgbClr val="888888"/>
                </a:solidFill>
              </a:defRPr>
            </a:lvl9pPr>
          </a:lstStyle>
          <a:p/>
        </p:txBody>
      </p:sp>
      <p:sp>
        <p:nvSpPr>
          <p:cNvPr id="188" name="Google Shape;188;p14"/>
          <p:cNvSpPr txBox="1"/>
          <p:nvPr>
            <p:ph idx="10" type="dt"/>
          </p:nvPr>
        </p:nvSpPr>
        <p:spPr>
          <a:xfrm>
            <a:off x="10653104" y="6391838"/>
            <a:ext cx="990599" cy="304799"/>
          </a:xfrm>
          <a:prstGeom prst="rect">
            <a:avLst/>
          </a:prstGeom>
          <a:noFill/>
          <a:ln>
            <a:noFill/>
          </a:ln>
        </p:spPr>
        <p:txBody>
          <a:bodyPr anchorCtr="0" anchor="ctr" bIns="45700" lIns="91425" spcFirstLastPara="1" rIns="91425" wrap="square" tIns="4570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9" name="Google Shape;189;p14"/>
          <p:cNvSpPr txBox="1"/>
          <p:nvPr>
            <p:ph idx="11" type="ftr"/>
          </p:nvPr>
        </p:nvSpPr>
        <p:spPr>
          <a:xfrm>
            <a:off x="561110" y="6391838"/>
            <a:ext cx="3859795" cy="304801"/>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0" name="Google Shape;190;p14"/>
          <p:cNvSpPr/>
          <p:nvPr/>
        </p:nvSpPr>
        <p:spPr>
          <a:xfrm>
            <a:off x="10437812" y="0"/>
            <a:ext cx="685800" cy="1143000"/>
          </a:xfrm>
          <a:prstGeom prst="rect">
            <a:avLst/>
          </a:prstGeom>
          <a:solidFill>
            <a:schemeClr val="accent1"/>
          </a:solidFill>
          <a:ln>
            <a:noFill/>
          </a:ln>
          <a:effectLst>
            <a:outerShdw blurRad="38100" rotWithShape="0" dir="5400000" dist="25400">
              <a:srgbClr val="000000">
                <a:alpha val="4470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14"/>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3 Column">
  <p:cSld name="3 Column">
    <p:spTree>
      <p:nvGrpSpPr>
        <p:cNvPr id="192" name="Shape 192"/>
        <p:cNvGrpSpPr/>
        <p:nvPr/>
      </p:nvGrpSpPr>
      <p:grpSpPr>
        <a:xfrm>
          <a:off x="0" y="0"/>
          <a:ext cx="0" cy="0"/>
          <a:chOff x="0" y="0"/>
          <a:chExt cx="0" cy="0"/>
        </a:xfrm>
      </p:grpSpPr>
      <p:sp>
        <p:nvSpPr>
          <p:cNvPr id="193" name="Google Shape;193;p15"/>
          <p:cNvSpPr txBox="1"/>
          <p:nvPr>
            <p:ph type="title"/>
          </p:nvPr>
        </p:nvSpPr>
        <p:spPr>
          <a:xfrm>
            <a:off x="1154954" y="973668"/>
            <a:ext cx="8825659" cy="706964"/>
          </a:xfrm>
          <a:prstGeom prst="rect">
            <a:avLst/>
          </a:prstGeom>
          <a:noFill/>
          <a:ln>
            <a:noFill/>
          </a:ln>
        </p:spPr>
        <p:txBody>
          <a:bodyPr anchorCtr="0" anchor="ctr" bIns="45700" lIns="91425" spcFirstLastPara="1" rIns="91425" wrap="square" tIns="45700"/>
          <a:lstStyle>
            <a:lvl1pPr lvl="0" algn="l">
              <a:spcBef>
                <a:spcPts val="0"/>
              </a:spcBef>
              <a:spcAft>
                <a:spcPts val="0"/>
              </a:spcAft>
              <a:buClr>
                <a:schemeClr val="lt2"/>
              </a:buClr>
              <a:buSzPts val="3600"/>
              <a:buFont typeface="Century Gothic"/>
              <a:buNone/>
              <a:defRPr sz="36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4" name="Google Shape;194;p15"/>
          <p:cNvSpPr txBox="1"/>
          <p:nvPr>
            <p:ph idx="1" type="body"/>
          </p:nvPr>
        </p:nvSpPr>
        <p:spPr>
          <a:xfrm>
            <a:off x="1154954" y="2603502"/>
            <a:ext cx="3141878" cy="576262"/>
          </a:xfrm>
          <a:prstGeom prst="rect">
            <a:avLst/>
          </a:prstGeom>
          <a:noFill/>
          <a:ln>
            <a:noFill/>
          </a:ln>
        </p:spPr>
        <p:txBody>
          <a:bodyPr anchorCtr="0" anchor="b" bIns="45700" lIns="91425" spcFirstLastPara="1" rIns="91425" wrap="square" tIns="45700"/>
          <a:lstStyle>
            <a:lvl1pPr indent="-228600" lvl="0" marL="457200" algn="l">
              <a:spcBef>
                <a:spcPts val="1000"/>
              </a:spcBef>
              <a:spcAft>
                <a:spcPts val="0"/>
              </a:spcAft>
              <a:buSzPts val="1920"/>
              <a:buNone/>
              <a:defRPr b="0" sz="2400">
                <a:solidFill>
                  <a:srgbClr val="EE52A4"/>
                </a:solidFill>
              </a:defRPr>
            </a:lvl1pPr>
            <a:lvl2pPr indent="-228600" lvl="1" marL="914400" algn="l">
              <a:spcBef>
                <a:spcPts val="1000"/>
              </a:spcBef>
              <a:spcAft>
                <a:spcPts val="0"/>
              </a:spcAft>
              <a:buSzPts val="1600"/>
              <a:buNone/>
              <a:defRPr b="1" sz="2000"/>
            </a:lvl2pPr>
            <a:lvl3pPr indent="-228600" lvl="2" marL="1371600" algn="l">
              <a:spcBef>
                <a:spcPts val="1000"/>
              </a:spcBef>
              <a:spcAft>
                <a:spcPts val="0"/>
              </a:spcAft>
              <a:buSzPts val="1440"/>
              <a:buNone/>
              <a:defRPr b="1" sz="1800"/>
            </a:lvl3pPr>
            <a:lvl4pPr indent="-228600" lvl="3" marL="1828800" algn="l">
              <a:spcBef>
                <a:spcPts val="1000"/>
              </a:spcBef>
              <a:spcAft>
                <a:spcPts val="0"/>
              </a:spcAft>
              <a:buSzPts val="1280"/>
              <a:buNone/>
              <a:defRPr b="1" sz="1600"/>
            </a:lvl4pPr>
            <a:lvl5pPr indent="-228600" lvl="4" marL="2286000" algn="l">
              <a:spcBef>
                <a:spcPts val="1000"/>
              </a:spcBef>
              <a:spcAft>
                <a:spcPts val="0"/>
              </a:spcAft>
              <a:buSzPts val="1280"/>
              <a:buNone/>
              <a:defRPr b="1" sz="1600"/>
            </a:lvl5pPr>
            <a:lvl6pPr indent="-228600" lvl="5" marL="2743200" algn="l">
              <a:spcBef>
                <a:spcPts val="1000"/>
              </a:spcBef>
              <a:spcAft>
                <a:spcPts val="0"/>
              </a:spcAft>
              <a:buSzPts val="1280"/>
              <a:buNone/>
              <a:defRPr b="1" sz="1600"/>
            </a:lvl6pPr>
            <a:lvl7pPr indent="-228600" lvl="6" marL="3200400" algn="l">
              <a:spcBef>
                <a:spcPts val="1000"/>
              </a:spcBef>
              <a:spcAft>
                <a:spcPts val="0"/>
              </a:spcAft>
              <a:buSzPts val="1280"/>
              <a:buNone/>
              <a:defRPr b="1" sz="1600"/>
            </a:lvl7pPr>
            <a:lvl8pPr indent="-228600" lvl="7" marL="3657600" algn="l">
              <a:spcBef>
                <a:spcPts val="1000"/>
              </a:spcBef>
              <a:spcAft>
                <a:spcPts val="0"/>
              </a:spcAft>
              <a:buSzPts val="1280"/>
              <a:buNone/>
              <a:defRPr b="1" sz="1600"/>
            </a:lvl8pPr>
            <a:lvl9pPr indent="-228600" lvl="8" marL="4114800" algn="l">
              <a:spcBef>
                <a:spcPts val="1000"/>
              </a:spcBef>
              <a:spcAft>
                <a:spcPts val="0"/>
              </a:spcAft>
              <a:buSzPts val="1280"/>
              <a:buNone/>
              <a:defRPr b="1" sz="1600"/>
            </a:lvl9pPr>
          </a:lstStyle>
          <a:p/>
        </p:txBody>
      </p:sp>
      <p:sp>
        <p:nvSpPr>
          <p:cNvPr id="195" name="Google Shape;195;p15"/>
          <p:cNvSpPr txBox="1"/>
          <p:nvPr>
            <p:ph idx="2" type="body"/>
          </p:nvPr>
        </p:nvSpPr>
        <p:spPr>
          <a:xfrm>
            <a:off x="1154953" y="3179764"/>
            <a:ext cx="3141879" cy="2847293"/>
          </a:xfrm>
          <a:prstGeom prst="rect">
            <a:avLst/>
          </a:prstGeom>
          <a:noFill/>
          <a:ln>
            <a:noFill/>
          </a:ln>
        </p:spPr>
        <p:txBody>
          <a:bodyPr anchorCtr="0" anchor="t" bIns="45700" lIns="91425" spcFirstLastPara="1" rIns="91425" wrap="square" tIns="45700"/>
          <a:lstStyle>
            <a:lvl1pPr indent="-228600" lvl="0" marL="457200" algn="l">
              <a:spcBef>
                <a:spcPts val="1000"/>
              </a:spcBef>
              <a:spcAft>
                <a:spcPts val="0"/>
              </a:spcAft>
              <a:buSzPts val="1120"/>
              <a:buNone/>
              <a:defRPr sz="1400"/>
            </a:lvl1pPr>
            <a:lvl2pPr indent="-228600" lvl="1" marL="914400" algn="l">
              <a:spcBef>
                <a:spcPts val="1000"/>
              </a:spcBef>
              <a:spcAft>
                <a:spcPts val="0"/>
              </a:spcAft>
              <a:buSzPts val="960"/>
              <a:buNone/>
              <a:defRPr sz="1200"/>
            </a:lvl2pPr>
            <a:lvl3pPr indent="-228600" lvl="2" marL="1371600" algn="l">
              <a:spcBef>
                <a:spcPts val="1000"/>
              </a:spcBef>
              <a:spcAft>
                <a:spcPts val="0"/>
              </a:spcAft>
              <a:buSzPts val="800"/>
              <a:buNone/>
              <a:defRPr sz="1000"/>
            </a:lvl3pPr>
            <a:lvl4pPr indent="-228600" lvl="3" marL="1828800" algn="l">
              <a:spcBef>
                <a:spcPts val="1000"/>
              </a:spcBef>
              <a:spcAft>
                <a:spcPts val="0"/>
              </a:spcAft>
              <a:buSzPts val="720"/>
              <a:buNone/>
              <a:defRPr sz="900"/>
            </a:lvl4pPr>
            <a:lvl5pPr indent="-228600" lvl="4" marL="2286000" algn="l">
              <a:spcBef>
                <a:spcPts val="1000"/>
              </a:spcBef>
              <a:spcAft>
                <a:spcPts val="0"/>
              </a:spcAft>
              <a:buSzPts val="720"/>
              <a:buNone/>
              <a:defRPr sz="900"/>
            </a:lvl5pPr>
            <a:lvl6pPr indent="-228600" lvl="5" marL="2743200" algn="l">
              <a:spcBef>
                <a:spcPts val="1000"/>
              </a:spcBef>
              <a:spcAft>
                <a:spcPts val="0"/>
              </a:spcAft>
              <a:buSzPts val="720"/>
              <a:buNone/>
              <a:defRPr sz="900"/>
            </a:lvl6pPr>
            <a:lvl7pPr indent="-228600" lvl="6" marL="3200400" algn="l">
              <a:spcBef>
                <a:spcPts val="1000"/>
              </a:spcBef>
              <a:spcAft>
                <a:spcPts val="0"/>
              </a:spcAft>
              <a:buSzPts val="720"/>
              <a:buNone/>
              <a:defRPr sz="900"/>
            </a:lvl7pPr>
            <a:lvl8pPr indent="-228600" lvl="7" marL="3657600" algn="l">
              <a:spcBef>
                <a:spcPts val="1000"/>
              </a:spcBef>
              <a:spcAft>
                <a:spcPts val="0"/>
              </a:spcAft>
              <a:buSzPts val="720"/>
              <a:buNone/>
              <a:defRPr sz="900"/>
            </a:lvl8pPr>
            <a:lvl9pPr indent="-228600" lvl="8" marL="4114800" algn="l">
              <a:spcBef>
                <a:spcPts val="1000"/>
              </a:spcBef>
              <a:spcAft>
                <a:spcPts val="0"/>
              </a:spcAft>
              <a:buSzPts val="720"/>
              <a:buNone/>
              <a:defRPr sz="900"/>
            </a:lvl9pPr>
          </a:lstStyle>
          <a:p/>
        </p:txBody>
      </p:sp>
      <p:sp>
        <p:nvSpPr>
          <p:cNvPr id="196" name="Google Shape;196;p15"/>
          <p:cNvSpPr txBox="1"/>
          <p:nvPr>
            <p:ph idx="3" type="body"/>
          </p:nvPr>
        </p:nvSpPr>
        <p:spPr>
          <a:xfrm>
            <a:off x="4512721" y="2603500"/>
            <a:ext cx="3147009" cy="576262"/>
          </a:xfrm>
          <a:prstGeom prst="rect">
            <a:avLst/>
          </a:prstGeom>
          <a:noFill/>
          <a:ln>
            <a:noFill/>
          </a:ln>
        </p:spPr>
        <p:txBody>
          <a:bodyPr anchorCtr="0" anchor="b" bIns="45700" lIns="91425" spcFirstLastPara="1" rIns="91425" wrap="square" tIns="45700"/>
          <a:lstStyle>
            <a:lvl1pPr indent="-228600" lvl="0" marL="457200" algn="l">
              <a:spcBef>
                <a:spcPts val="1000"/>
              </a:spcBef>
              <a:spcAft>
                <a:spcPts val="0"/>
              </a:spcAft>
              <a:buSzPts val="1920"/>
              <a:buNone/>
              <a:defRPr b="0" sz="2400">
                <a:solidFill>
                  <a:srgbClr val="EE52A4"/>
                </a:solidFill>
              </a:defRPr>
            </a:lvl1pPr>
            <a:lvl2pPr indent="-228600" lvl="1" marL="914400" algn="l">
              <a:spcBef>
                <a:spcPts val="1000"/>
              </a:spcBef>
              <a:spcAft>
                <a:spcPts val="0"/>
              </a:spcAft>
              <a:buSzPts val="1600"/>
              <a:buNone/>
              <a:defRPr b="1" sz="2000"/>
            </a:lvl2pPr>
            <a:lvl3pPr indent="-228600" lvl="2" marL="1371600" algn="l">
              <a:spcBef>
                <a:spcPts val="1000"/>
              </a:spcBef>
              <a:spcAft>
                <a:spcPts val="0"/>
              </a:spcAft>
              <a:buSzPts val="1440"/>
              <a:buNone/>
              <a:defRPr b="1" sz="1800"/>
            </a:lvl3pPr>
            <a:lvl4pPr indent="-228600" lvl="3" marL="1828800" algn="l">
              <a:spcBef>
                <a:spcPts val="1000"/>
              </a:spcBef>
              <a:spcAft>
                <a:spcPts val="0"/>
              </a:spcAft>
              <a:buSzPts val="1280"/>
              <a:buNone/>
              <a:defRPr b="1" sz="1600"/>
            </a:lvl4pPr>
            <a:lvl5pPr indent="-228600" lvl="4" marL="2286000" algn="l">
              <a:spcBef>
                <a:spcPts val="1000"/>
              </a:spcBef>
              <a:spcAft>
                <a:spcPts val="0"/>
              </a:spcAft>
              <a:buSzPts val="1280"/>
              <a:buNone/>
              <a:defRPr b="1" sz="1600"/>
            </a:lvl5pPr>
            <a:lvl6pPr indent="-228600" lvl="5" marL="2743200" algn="l">
              <a:spcBef>
                <a:spcPts val="1000"/>
              </a:spcBef>
              <a:spcAft>
                <a:spcPts val="0"/>
              </a:spcAft>
              <a:buSzPts val="1280"/>
              <a:buNone/>
              <a:defRPr b="1" sz="1600"/>
            </a:lvl6pPr>
            <a:lvl7pPr indent="-228600" lvl="6" marL="3200400" algn="l">
              <a:spcBef>
                <a:spcPts val="1000"/>
              </a:spcBef>
              <a:spcAft>
                <a:spcPts val="0"/>
              </a:spcAft>
              <a:buSzPts val="1280"/>
              <a:buNone/>
              <a:defRPr b="1" sz="1600"/>
            </a:lvl7pPr>
            <a:lvl8pPr indent="-228600" lvl="7" marL="3657600" algn="l">
              <a:spcBef>
                <a:spcPts val="1000"/>
              </a:spcBef>
              <a:spcAft>
                <a:spcPts val="0"/>
              </a:spcAft>
              <a:buSzPts val="1280"/>
              <a:buNone/>
              <a:defRPr b="1" sz="1600"/>
            </a:lvl8pPr>
            <a:lvl9pPr indent="-228600" lvl="8" marL="4114800" algn="l">
              <a:spcBef>
                <a:spcPts val="1000"/>
              </a:spcBef>
              <a:spcAft>
                <a:spcPts val="0"/>
              </a:spcAft>
              <a:buSzPts val="1280"/>
              <a:buNone/>
              <a:defRPr b="1" sz="1600"/>
            </a:lvl9pPr>
          </a:lstStyle>
          <a:p/>
        </p:txBody>
      </p:sp>
      <p:sp>
        <p:nvSpPr>
          <p:cNvPr id="197" name="Google Shape;197;p15"/>
          <p:cNvSpPr txBox="1"/>
          <p:nvPr>
            <p:ph idx="4" type="body"/>
          </p:nvPr>
        </p:nvSpPr>
        <p:spPr>
          <a:xfrm>
            <a:off x="4512721" y="3179763"/>
            <a:ext cx="3147009" cy="2847293"/>
          </a:xfrm>
          <a:prstGeom prst="rect">
            <a:avLst/>
          </a:prstGeom>
          <a:noFill/>
          <a:ln>
            <a:noFill/>
          </a:ln>
        </p:spPr>
        <p:txBody>
          <a:bodyPr anchorCtr="0" anchor="t" bIns="45700" lIns="91425" spcFirstLastPara="1" rIns="91425" wrap="square" tIns="45700"/>
          <a:lstStyle>
            <a:lvl1pPr indent="-228600" lvl="0" marL="457200" algn="l">
              <a:spcBef>
                <a:spcPts val="1000"/>
              </a:spcBef>
              <a:spcAft>
                <a:spcPts val="0"/>
              </a:spcAft>
              <a:buSzPts val="1120"/>
              <a:buNone/>
              <a:defRPr sz="1400"/>
            </a:lvl1pPr>
            <a:lvl2pPr indent="-228600" lvl="1" marL="914400" algn="l">
              <a:spcBef>
                <a:spcPts val="1000"/>
              </a:spcBef>
              <a:spcAft>
                <a:spcPts val="0"/>
              </a:spcAft>
              <a:buSzPts val="960"/>
              <a:buNone/>
              <a:defRPr sz="1200"/>
            </a:lvl2pPr>
            <a:lvl3pPr indent="-228600" lvl="2" marL="1371600" algn="l">
              <a:spcBef>
                <a:spcPts val="1000"/>
              </a:spcBef>
              <a:spcAft>
                <a:spcPts val="0"/>
              </a:spcAft>
              <a:buSzPts val="800"/>
              <a:buNone/>
              <a:defRPr sz="1000"/>
            </a:lvl3pPr>
            <a:lvl4pPr indent="-228600" lvl="3" marL="1828800" algn="l">
              <a:spcBef>
                <a:spcPts val="1000"/>
              </a:spcBef>
              <a:spcAft>
                <a:spcPts val="0"/>
              </a:spcAft>
              <a:buSzPts val="720"/>
              <a:buNone/>
              <a:defRPr sz="900"/>
            </a:lvl4pPr>
            <a:lvl5pPr indent="-228600" lvl="4" marL="2286000" algn="l">
              <a:spcBef>
                <a:spcPts val="1000"/>
              </a:spcBef>
              <a:spcAft>
                <a:spcPts val="0"/>
              </a:spcAft>
              <a:buSzPts val="720"/>
              <a:buNone/>
              <a:defRPr sz="900"/>
            </a:lvl5pPr>
            <a:lvl6pPr indent="-228600" lvl="5" marL="2743200" algn="l">
              <a:spcBef>
                <a:spcPts val="1000"/>
              </a:spcBef>
              <a:spcAft>
                <a:spcPts val="0"/>
              </a:spcAft>
              <a:buSzPts val="720"/>
              <a:buNone/>
              <a:defRPr sz="900"/>
            </a:lvl6pPr>
            <a:lvl7pPr indent="-228600" lvl="6" marL="3200400" algn="l">
              <a:spcBef>
                <a:spcPts val="1000"/>
              </a:spcBef>
              <a:spcAft>
                <a:spcPts val="0"/>
              </a:spcAft>
              <a:buSzPts val="720"/>
              <a:buNone/>
              <a:defRPr sz="900"/>
            </a:lvl7pPr>
            <a:lvl8pPr indent="-228600" lvl="7" marL="3657600" algn="l">
              <a:spcBef>
                <a:spcPts val="1000"/>
              </a:spcBef>
              <a:spcAft>
                <a:spcPts val="0"/>
              </a:spcAft>
              <a:buSzPts val="720"/>
              <a:buNone/>
              <a:defRPr sz="900"/>
            </a:lvl8pPr>
            <a:lvl9pPr indent="-228600" lvl="8" marL="4114800" algn="l">
              <a:spcBef>
                <a:spcPts val="1000"/>
              </a:spcBef>
              <a:spcAft>
                <a:spcPts val="0"/>
              </a:spcAft>
              <a:buSzPts val="720"/>
              <a:buNone/>
              <a:defRPr sz="900"/>
            </a:lvl9pPr>
          </a:lstStyle>
          <a:p/>
        </p:txBody>
      </p:sp>
      <p:sp>
        <p:nvSpPr>
          <p:cNvPr id="198" name="Google Shape;198;p15"/>
          <p:cNvSpPr txBox="1"/>
          <p:nvPr>
            <p:ph idx="5" type="body"/>
          </p:nvPr>
        </p:nvSpPr>
        <p:spPr>
          <a:xfrm>
            <a:off x="7888135" y="2603501"/>
            <a:ext cx="3145730" cy="576262"/>
          </a:xfrm>
          <a:prstGeom prst="rect">
            <a:avLst/>
          </a:prstGeom>
          <a:noFill/>
          <a:ln>
            <a:noFill/>
          </a:ln>
        </p:spPr>
        <p:txBody>
          <a:bodyPr anchorCtr="0" anchor="b" bIns="45700" lIns="91425" spcFirstLastPara="1" rIns="91425" wrap="square" tIns="45700"/>
          <a:lstStyle>
            <a:lvl1pPr indent="-228600" lvl="0" marL="457200" algn="l">
              <a:spcBef>
                <a:spcPts val="1000"/>
              </a:spcBef>
              <a:spcAft>
                <a:spcPts val="0"/>
              </a:spcAft>
              <a:buSzPts val="1920"/>
              <a:buNone/>
              <a:defRPr b="0" sz="2400">
                <a:solidFill>
                  <a:srgbClr val="EE52A4"/>
                </a:solidFill>
              </a:defRPr>
            </a:lvl1pPr>
            <a:lvl2pPr indent="-228600" lvl="1" marL="914400" algn="l">
              <a:spcBef>
                <a:spcPts val="1000"/>
              </a:spcBef>
              <a:spcAft>
                <a:spcPts val="0"/>
              </a:spcAft>
              <a:buSzPts val="1600"/>
              <a:buNone/>
              <a:defRPr b="1" sz="2000"/>
            </a:lvl2pPr>
            <a:lvl3pPr indent="-228600" lvl="2" marL="1371600" algn="l">
              <a:spcBef>
                <a:spcPts val="1000"/>
              </a:spcBef>
              <a:spcAft>
                <a:spcPts val="0"/>
              </a:spcAft>
              <a:buSzPts val="1440"/>
              <a:buNone/>
              <a:defRPr b="1" sz="1800"/>
            </a:lvl3pPr>
            <a:lvl4pPr indent="-228600" lvl="3" marL="1828800" algn="l">
              <a:spcBef>
                <a:spcPts val="1000"/>
              </a:spcBef>
              <a:spcAft>
                <a:spcPts val="0"/>
              </a:spcAft>
              <a:buSzPts val="1280"/>
              <a:buNone/>
              <a:defRPr b="1" sz="1600"/>
            </a:lvl4pPr>
            <a:lvl5pPr indent="-228600" lvl="4" marL="2286000" algn="l">
              <a:spcBef>
                <a:spcPts val="1000"/>
              </a:spcBef>
              <a:spcAft>
                <a:spcPts val="0"/>
              </a:spcAft>
              <a:buSzPts val="1280"/>
              <a:buNone/>
              <a:defRPr b="1" sz="1600"/>
            </a:lvl5pPr>
            <a:lvl6pPr indent="-228600" lvl="5" marL="2743200" algn="l">
              <a:spcBef>
                <a:spcPts val="1000"/>
              </a:spcBef>
              <a:spcAft>
                <a:spcPts val="0"/>
              </a:spcAft>
              <a:buSzPts val="1280"/>
              <a:buNone/>
              <a:defRPr b="1" sz="1600"/>
            </a:lvl6pPr>
            <a:lvl7pPr indent="-228600" lvl="6" marL="3200400" algn="l">
              <a:spcBef>
                <a:spcPts val="1000"/>
              </a:spcBef>
              <a:spcAft>
                <a:spcPts val="0"/>
              </a:spcAft>
              <a:buSzPts val="1280"/>
              <a:buNone/>
              <a:defRPr b="1" sz="1600"/>
            </a:lvl7pPr>
            <a:lvl8pPr indent="-228600" lvl="7" marL="3657600" algn="l">
              <a:spcBef>
                <a:spcPts val="1000"/>
              </a:spcBef>
              <a:spcAft>
                <a:spcPts val="0"/>
              </a:spcAft>
              <a:buSzPts val="1280"/>
              <a:buNone/>
              <a:defRPr b="1" sz="1600"/>
            </a:lvl8pPr>
            <a:lvl9pPr indent="-228600" lvl="8" marL="4114800" algn="l">
              <a:spcBef>
                <a:spcPts val="1000"/>
              </a:spcBef>
              <a:spcAft>
                <a:spcPts val="0"/>
              </a:spcAft>
              <a:buSzPts val="1280"/>
              <a:buNone/>
              <a:defRPr b="1" sz="1600"/>
            </a:lvl9pPr>
          </a:lstStyle>
          <a:p/>
        </p:txBody>
      </p:sp>
      <p:sp>
        <p:nvSpPr>
          <p:cNvPr id="199" name="Google Shape;199;p15"/>
          <p:cNvSpPr txBox="1"/>
          <p:nvPr>
            <p:ph idx="6" type="body"/>
          </p:nvPr>
        </p:nvSpPr>
        <p:spPr>
          <a:xfrm>
            <a:off x="7888329" y="3179762"/>
            <a:ext cx="3145536" cy="2847293"/>
          </a:xfrm>
          <a:prstGeom prst="rect">
            <a:avLst/>
          </a:prstGeom>
          <a:noFill/>
          <a:ln>
            <a:noFill/>
          </a:ln>
        </p:spPr>
        <p:txBody>
          <a:bodyPr anchorCtr="0" anchor="t" bIns="45700" lIns="91425" spcFirstLastPara="1" rIns="91425" wrap="square" tIns="45700"/>
          <a:lstStyle>
            <a:lvl1pPr indent="-228600" lvl="0" marL="457200" algn="l">
              <a:spcBef>
                <a:spcPts val="1000"/>
              </a:spcBef>
              <a:spcAft>
                <a:spcPts val="0"/>
              </a:spcAft>
              <a:buSzPts val="1120"/>
              <a:buNone/>
              <a:defRPr sz="1400"/>
            </a:lvl1pPr>
            <a:lvl2pPr indent="-228600" lvl="1" marL="914400" algn="l">
              <a:spcBef>
                <a:spcPts val="1000"/>
              </a:spcBef>
              <a:spcAft>
                <a:spcPts val="0"/>
              </a:spcAft>
              <a:buSzPts val="960"/>
              <a:buNone/>
              <a:defRPr sz="1200"/>
            </a:lvl2pPr>
            <a:lvl3pPr indent="-228600" lvl="2" marL="1371600" algn="l">
              <a:spcBef>
                <a:spcPts val="1000"/>
              </a:spcBef>
              <a:spcAft>
                <a:spcPts val="0"/>
              </a:spcAft>
              <a:buSzPts val="800"/>
              <a:buNone/>
              <a:defRPr sz="1000"/>
            </a:lvl3pPr>
            <a:lvl4pPr indent="-228600" lvl="3" marL="1828800" algn="l">
              <a:spcBef>
                <a:spcPts val="1000"/>
              </a:spcBef>
              <a:spcAft>
                <a:spcPts val="0"/>
              </a:spcAft>
              <a:buSzPts val="720"/>
              <a:buNone/>
              <a:defRPr sz="900"/>
            </a:lvl4pPr>
            <a:lvl5pPr indent="-228600" lvl="4" marL="2286000" algn="l">
              <a:spcBef>
                <a:spcPts val="1000"/>
              </a:spcBef>
              <a:spcAft>
                <a:spcPts val="0"/>
              </a:spcAft>
              <a:buSzPts val="720"/>
              <a:buNone/>
              <a:defRPr sz="900"/>
            </a:lvl5pPr>
            <a:lvl6pPr indent="-228600" lvl="5" marL="2743200" algn="l">
              <a:spcBef>
                <a:spcPts val="1000"/>
              </a:spcBef>
              <a:spcAft>
                <a:spcPts val="0"/>
              </a:spcAft>
              <a:buSzPts val="720"/>
              <a:buNone/>
              <a:defRPr sz="900"/>
            </a:lvl6pPr>
            <a:lvl7pPr indent="-228600" lvl="6" marL="3200400" algn="l">
              <a:spcBef>
                <a:spcPts val="1000"/>
              </a:spcBef>
              <a:spcAft>
                <a:spcPts val="0"/>
              </a:spcAft>
              <a:buSzPts val="720"/>
              <a:buNone/>
              <a:defRPr sz="900"/>
            </a:lvl7pPr>
            <a:lvl8pPr indent="-228600" lvl="7" marL="3657600" algn="l">
              <a:spcBef>
                <a:spcPts val="1000"/>
              </a:spcBef>
              <a:spcAft>
                <a:spcPts val="0"/>
              </a:spcAft>
              <a:buSzPts val="720"/>
              <a:buNone/>
              <a:defRPr sz="900"/>
            </a:lvl8pPr>
            <a:lvl9pPr indent="-228600" lvl="8" marL="4114800" algn="l">
              <a:spcBef>
                <a:spcPts val="1000"/>
              </a:spcBef>
              <a:spcAft>
                <a:spcPts val="0"/>
              </a:spcAft>
              <a:buSzPts val="720"/>
              <a:buNone/>
              <a:defRPr sz="900"/>
            </a:lvl9pPr>
          </a:lstStyle>
          <a:p/>
        </p:txBody>
      </p:sp>
      <p:cxnSp>
        <p:nvCxnSpPr>
          <p:cNvPr id="200" name="Google Shape;200;p15"/>
          <p:cNvCxnSpPr/>
          <p:nvPr/>
        </p:nvCxnSpPr>
        <p:spPr>
          <a:xfrm>
            <a:off x="4403971" y="2569633"/>
            <a:ext cx="0" cy="3492499"/>
          </a:xfrm>
          <a:prstGeom prst="straightConnector1">
            <a:avLst/>
          </a:prstGeom>
          <a:noFill/>
          <a:ln cap="flat" cmpd="sng" w="12700">
            <a:solidFill>
              <a:schemeClr val="accent1">
                <a:alpha val="40000"/>
              </a:schemeClr>
            </a:solidFill>
            <a:prstDash val="solid"/>
            <a:round/>
            <a:headEnd len="sm" w="sm" type="none"/>
            <a:tailEnd len="sm" w="sm" type="none"/>
          </a:ln>
        </p:spPr>
      </p:cxnSp>
      <p:cxnSp>
        <p:nvCxnSpPr>
          <p:cNvPr id="201" name="Google Shape;201;p15"/>
          <p:cNvCxnSpPr/>
          <p:nvPr/>
        </p:nvCxnSpPr>
        <p:spPr>
          <a:xfrm>
            <a:off x="7772401" y="2569633"/>
            <a:ext cx="0" cy="3492499"/>
          </a:xfrm>
          <a:prstGeom prst="straightConnector1">
            <a:avLst/>
          </a:prstGeom>
          <a:noFill/>
          <a:ln cap="flat" cmpd="sng" w="12700">
            <a:solidFill>
              <a:schemeClr val="accent1">
                <a:alpha val="40000"/>
              </a:schemeClr>
            </a:solidFill>
            <a:prstDash val="solid"/>
            <a:round/>
            <a:headEnd len="sm" w="sm" type="none"/>
            <a:tailEnd len="sm" w="sm" type="none"/>
          </a:ln>
        </p:spPr>
      </p:cxnSp>
      <p:sp>
        <p:nvSpPr>
          <p:cNvPr id="202" name="Google Shape;202;p15"/>
          <p:cNvSpPr txBox="1"/>
          <p:nvPr>
            <p:ph idx="10" type="dt"/>
          </p:nvPr>
        </p:nvSpPr>
        <p:spPr>
          <a:xfrm>
            <a:off x="10653104" y="6391838"/>
            <a:ext cx="990599" cy="304799"/>
          </a:xfrm>
          <a:prstGeom prst="rect">
            <a:avLst/>
          </a:prstGeom>
          <a:noFill/>
          <a:ln>
            <a:noFill/>
          </a:ln>
        </p:spPr>
        <p:txBody>
          <a:bodyPr anchorCtr="0" anchor="ctr" bIns="45700" lIns="91425" spcFirstLastPara="1" rIns="91425" wrap="square" tIns="4570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3" name="Google Shape;203;p15"/>
          <p:cNvSpPr txBox="1"/>
          <p:nvPr>
            <p:ph idx="11" type="ftr"/>
          </p:nvPr>
        </p:nvSpPr>
        <p:spPr>
          <a:xfrm>
            <a:off x="561110" y="6391838"/>
            <a:ext cx="3859795" cy="304801"/>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4" name="Google Shape;204;p15"/>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3 Picture Column">
  <p:cSld name="3 Picture Column">
    <p:spTree>
      <p:nvGrpSpPr>
        <p:cNvPr id="205" name="Shape 205"/>
        <p:cNvGrpSpPr/>
        <p:nvPr/>
      </p:nvGrpSpPr>
      <p:grpSpPr>
        <a:xfrm>
          <a:off x="0" y="0"/>
          <a:ext cx="0" cy="0"/>
          <a:chOff x="0" y="0"/>
          <a:chExt cx="0" cy="0"/>
        </a:xfrm>
      </p:grpSpPr>
      <p:sp>
        <p:nvSpPr>
          <p:cNvPr id="206" name="Google Shape;206;p16"/>
          <p:cNvSpPr txBox="1"/>
          <p:nvPr>
            <p:ph type="title"/>
          </p:nvPr>
        </p:nvSpPr>
        <p:spPr>
          <a:xfrm>
            <a:off x="1154954" y="973668"/>
            <a:ext cx="8825659" cy="706964"/>
          </a:xfrm>
          <a:prstGeom prst="rect">
            <a:avLst/>
          </a:prstGeom>
          <a:noFill/>
          <a:ln>
            <a:noFill/>
          </a:ln>
        </p:spPr>
        <p:txBody>
          <a:bodyPr anchorCtr="0" anchor="ctr" bIns="45700" lIns="91425" spcFirstLastPara="1" rIns="91425" wrap="square" tIns="45700"/>
          <a:lstStyle>
            <a:lvl1pPr lvl="0" algn="l">
              <a:spcBef>
                <a:spcPts val="0"/>
              </a:spcBef>
              <a:spcAft>
                <a:spcPts val="0"/>
              </a:spcAft>
              <a:buClr>
                <a:schemeClr val="lt2"/>
              </a:buClr>
              <a:buSzPts val="3600"/>
              <a:buFont typeface="Century Gothic"/>
              <a:buNone/>
              <a:defRPr sz="36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7" name="Google Shape;207;p16"/>
          <p:cNvSpPr txBox="1"/>
          <p:nvPr>
            <p:ph idx="1" type="body"/>
          </p:nvPr>
        </p:nvSpPr>
        <p:spPr>
          <a:xfrm>
            <a:off x="1154954" y="4532844"/>
            <a:ext cx="3050438" cy="576262"/>
          </a:xfrm>
          <a:prstGeom prst="rect">
            <a:avLst/>
          </a:prstGeom>
          <a:noFill/>
          <a:ln>
            <a:noFill/>
          </a:ln>
        </p:spPr>
        <p:txBody>
          <a:bodyPr anchorCtr="0" anchor="b" bIns="45700" lIns="91425" spcFirstLastPara="1" rIns="91425" wrap="square" tIns="45700"/>
          <a:lstStyle>
            <a:lvl1pPr indent="-228600" lvl="0" marL="457200" algn="l">
              <a:spcBef>
                <a:spcPts val="1000"/>
              </a:spcBef>
              <a:spcAft>
                <a:spcPts val="0"/>
              </a:spcAft>
              <a:buSzPts val="1920"/>
              <a:buNone/>
              <a:defRPr b="0" sz="2400">
                <a:solidFill>
                  <a:srgbClr val="EE52A4"/>
                </a:solidFill>
              </a:defRPr>
            </a:lvl1pPr>
            <a:lvl2pPr indent="-228600" lvl="1" marL="914400" algn="l">
              <a:spcBef>
                <a:spcPts val="1000"/>
              </a:spcBef>
              <a:spcAft>
                <a:spcPts val="0"/>
              </a:spcAft>
              <a:buSzPts val="1600"/>
              <a:buNone/>
              <a:defRPr b="1" sz="2000"/>
            </a:lvl2pPr>
            <a:lvl3pPr indent="-228600" lvl="2" marL="1371600" algn="l">
              <a:spcBef>
                <a:spcPts val="1000"/>
              </a:spcBef>
              <a:spcAft>
                <a:spcPts val="0"/>
              </a:spcAft>
              <a:buSzPts val="1440"/>
              <a:buNone/>
              <a:defRPr b="1" sz="1800"/>
            </a:lvl3pPr>
            <a:lvl4pPr indent="-228600" lvl="3" marL="1828800" algn="l">
              <a:spcBef>
                <a:spcPts val="1000"/>
              </a:spcBef>
              <a:spcAft>
                <a:spcPts val="0"/>
              </a:spcAft>
              <a:buSzPts val="1280"/>
              <a:buNone/>
              <a:defRPr b="1" sz="1600"/>
            </a:lvl4pPr>
            <a:lvl5pPr indent="-228600" lvl="4" marL="2286000" algn="l">
              <a:spcBef>
                <a:spcPts val="1000"/>
              </a:spcBef>
              <a:spcAft>
                <a:spcPts val="0"/>
              </a:spcAft>
              <a:buSzPts val="1280"/>
              <a:buNone/>
              <a:defRPr b="1" sz="1600"/>
            </a:lvl5pPr>
            <a:lvl6pPr indent="-228600" lvl="5" marL="2743200" algn="l">
              <a:spcBef>
                <a:spcPts val="1000"/>
              </a:spcBef>
              <a:spcAft>
                <a:spcPts val="0"/>
              </a:spcAft>
              <a:buSzPts val="1280"/>
              <a:buNone/>
              <a:defRPr b="1" sz="1600"/>
            </a:lvl6pPr>
            <a:lvl7pPr indent="-228600" lvl="6" marL="3200400" algn="l">
              <a:spcBef>
                <a:spcPts val="1000"/>
              </a:spcBef>
              <a:spcAft>
                <a:spcPts val="0"/>
              </a:spcAft>
              <a:buSzPts val="1280"/>
              <a:buNone/>
              <a:defRPr b="1" sz="1600"/>
            </a:lvl7pPr>
            <a:lvl8pPr indent="-228600" lvl="7" marL="3657600" algn="l">
              <a:spcBef>
                <a:spcPts val="1000"/>
              </a:spcBef>
              <a:spcAft>
                <a:spcPts val="0"/>
              </a:spcAft>
              <a:buSzPts val="1280"/>
              <a:buNone/>
              <a:defRPr b="1" sz="1600"/>
            </a:lvl8pPr>
            <a:lvl9pPr indent="-228600" lvl="8" marL="4114800" algn="l">
              <a:spcBef>
                <a:spcPts val="1000"/>
              </a:spcBef>
              <a:spcAft>
                <a:spcPts val="0"/>
              </a:spcAft>
              <a:buSzPts val="1280"/>
              <a:buNone/>
              <a:defRPr b="1" sz="1600"/>
            </a:lvl9pPr>
          </a:lstStyle>
          <a:p/>
        </p:txBody>
      </p:sp>
      <p:sp>
        <p:nvSpPr>
          <p:cNvPr id="208" name="Google Shape;208;p16"/>
          <p:cNvSpPr/>
          <p:nvPr>
            <p:ph idx="2" type="pic"/>
          </p:nvPr>
        </p:nvSpPr>
        <p:spPr>
          <a:xfrm>
            <a:off x="1334553" y="2603500"/>
            <a:ext cx="2691242" cy="1591510"/>
          </a:xfrm>
          <a:prstGeom prst="roundRect">
            <a:avLst>
              <a:gd fmla="val 1858" name="adj"/>
            </a:avLst>
          </a:prstGeom>
          <a:noFill/>
          <a:ln>
            <a:noFill/>
          </a:ln>
          <a:effectLst>
            <a:outerShdw blurRad="50800" rotWithShape="0" algn="tl" dir="5400000" dist="50800">
              <a:srgbClr val="000000">
                <a:alpha val="42745"/>
              </a:srgbClr>
            </a:outerShdw>
          </a:effectLst>
        </p:spPr>
        <p:txBody>
          <a:bodyPr anchorCtr="0" anchor="t" bIns="45700" lIns="91425" spcFirstLastPara="1" rIns="91425" wrap="square" tIns="45700"/>
          <a:lstStyle>
            <a:lvl1pPr lvl="0" marR="0" rtl="0" algn="ctr">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1pPr>
            <a:lvl2pPr lvl="1"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2pPr>
            <a:lvl3pPr lvl="2"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3pPr>
            <a:lvl4pPr lvl="3"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4pPr>
            <a:lvl5pPr lvl="4"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5pPr>
            <a:lvl6pPr lvl="5"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6pPr>
            <a:lvl7pPr lvl="6"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7pPr>
            <a:lvl8pPr lvl="7"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8pPr>
            <a:lvl9pPr lvl="8"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9pPr>
          </a:lstStyle>
          <a:p/>
        </p:txBody>
      </p:sp>
      <p:sp>
        <p:nvSpPr>
          <p:cNvPr id="209" name="Google Shape;209;p16"/>
          <p:cNvSpPr txBox="1"/>
          <p:nvPr>
            <p:ph idx="3" type="body"/>
          </p:nvPr>
        </p:nvSpPr>
        <p:spPr>
          <a:xfrm>
            <a:off x="1154954" y="5109106"/>
            <a:ext cx="3050438" cy="917952"/>
          </a:xfrm>
          <a:prstGeom prst="rect">
            <a:avLst/>
          </a:prstGeom>
          <a:noFill/>
          <a:ln>
            <a:noFill/>
          </a:ln>
        </p:spPr>
        <p:txBody>
          <a:bodyPr anchorCtr="0" anchor="t" bIns="45700" lIns="91425" spcFirstLastPara="1" rIns="91425" wrap="square" tIns="45700"/>
          <a:lstStyle>
            <a:lvl1pPr indent="-228600" lvl="0" marL="457200" algn="l">
              <a:spcBef>
                <a:spcPts val="1000"/>
              </a:spcBef>
              <a:spcAft>
                <a:spcPts val="0"/>
              </a:spcAft>
              <a:buSzPts val="1120"/>
              <a:buNone/>
              <a:defRPr sz="1400"/>
            </a:lvl1pPr>
            <a:lvl2pPr indent="-228600" lvl="1" marL="914400" algn="l">
              <a:spcBef>
                <a:spcPts val="1000"/>
              </a:spcBef>
              <a:spcAft>
                <a:spcPts val="0"/>
              </a:spcAft>
              <a:buSzPts val="960"/>
              <a:buNone/>
              <a:defRPr sz="1200"/>
            </a:lvl2pPr>
            <a:lvl3pPr indent="-228600" lvl="2" marL="1371600" algn="l">
              <a:spcBef>
                <a:spcPts val="1000"/>
              </a:spcBef>
              <a:spcAft>
                <a:spcPts val="0"/>
              </a:spcAft>
              <a:buSzPts val="800"/>
              <a:buNone/>
              <a:defRPr sz="1000"/>
            </a:lvl3pPr>
            <a:lvl4pPr indent="-228600" lvl="3" marL="1828800" algn="l">
              <a:spcBef>
                <a:spcPts val="1000"/>
              </a:spcBef>
              <a:spcAft>
                <a:spcPts val="0"/>
              </a:spcAft>
              <a:buSzPts val="720"/>
              <a:buNone/>
              <a:defRPr sz="900"/>
            </a:lvl4pPr>
            <a:lvl5pPr indent="-228600" lvl="4" marL="2286000" algn="l">
              <a:spcBef>
                <a:spcPts val="1000"/>
              </a:spcBef>
              <a:spcAft>
                <a:spcPts val="0"/>
              </a:spcAft>
              <a:buSzPts val="720"/>
              <a:buNone/>
              <a:defRPr sz="900"/>
            </a:lvl5pPr>
            <a:lvl6pPr indent="-228600" lvl="5" marL="2743200" algn="l">
              <a:spcBef>
                <a:spcPts val="1000"/>
              </a:spcBef>
              <a:spcAft>
                <a:spcPts val="0"/>
              </a:spcAft>
              <a:buSzPts val="720"/>
              <a:buNone/>
              <a:defRPr sz="900"/>
            </a:lvl6pPr>
            <a:lvl7pPr indent="-228600" lvl="6" marL="3200400" algn="l">
              <a:spcBef>
                <a:spcPts val="1000"/>
              </a:spcBef>
              <a:spcAft>
                <a:spcPts val="0"/>
              </a:spcAft>
              <a:buSzPts val="720"/>
              <a:buNone/>
              <a:defRPr sz="900"/>
            </a:lvl7pPr>
            <a:lvl8pPr indent="-228600" lvl="7" marL="3657600" algn="l">
              <a:spcBef>
                <a:spcPts val="1000"/>
              </a:spcBef>
              <a:spcAft>
                <a:spcPts val="0"/>
              </a:spcAft>
              <a:buSzPts val="720"/>
              <a:buNone/>
              <a:defRPr sz="900"/>
            </a:lvl8pPr>
            <a:lvl9pPr indent="-228600" lvl="8" marL="4114800" algn="l">
              <a:spcBef>
                <a:spcPts val="1000"/>
              </a:spcBef>
              <a:spcAft>
                <a:spcPts val="0"/>
              </a:spcAft>
              <a:buSzPts val="720"/>
              <a:buNone/>
              <a:defRPr sz="900"/>
            </a:lvl9pPr>
          </a:lstStyle>
          <a:p/>
        </p:txBody>
      </p:sp>
      <p:sp>
        <p:nvSpPr>
          <p:cNvPr id="210" name="Google Shape;210;p16"/>
          <p:cNvSpPr txBox="1"/>
          <p:nvPr>
            <p:ph idx="4" type="body"/>
          </p:nvPr>
        </p:nvSpPr>
        <p:spPr>
          <a:xfrm>
            <a:off x="4568865" y="4532844"/>
            <a:ext cx="3050438" cy="576263"/>
          </a:xfrm>
          <a:prstGeom prst="rect">
            <a:avLst/>
          </a:prstGeom>
          <a:noFill/>
          <a:ln>
            <a:noFill/>
          </a:ln>
        </p:spPr>
        <p:txBody>
          <a:bodyPr anchorCtr="0" anchor="b" bIns="45700" lIns="91425" spcFirstLastPara="1" rIns="91425" wrap="square" tIns="45700"/>
          <a:lstStyle>
            <a:lvl1pPr indent="-228600" lvl="0" marL="457200" algn="l">
              <a:spcBef>
                <a:spcPts val="1000"/>
              </a:spcBef>
              <a:spcAft>
                <a:spcPts val="0"/>
              </a:spcAft>
              <a:buSzPts val="1920"/>
              <a:buNone/>
              <a:defRPr b="0" sz="2400">
                <a:solidFill>
                  <a:srgbClr val="EE52A4"/>
                </a:solidFill>
              </a:defRPr>
            </a:lvl1pPr>
            <a:lvl2pPr indent="-228600" lvl="1" marL="914400" algn="l">
              <a:spcBef>
                <a:spcPts val="1000"/>
              </a:spcBef>
              <a:spcAft>
                <a:spcPts val="0"/>
              </a:spcAft>
              <a:buSzPts val="1600"/>
              <a:buNone/>
              <a:defRPr b="1" sz="2000"/>
            </a:lvl2pPr>
            <a:lvl3pPr indent="-228600" lvl="2" marL="1371600" algn="l">
              <a:spcBef>
                <a:spcPts val="1000"/>
              </a:spcBef>
              <a:spcAft>
                <a:spcPts val="0"/>
              </a:spcAft>
              <a:buSzPts val="1440"/>
              <a:buNone/>
              <a:defRPr b="1" sz="1800"/>
            </a:lvl3pPr>
            <a:lvl4pPr indent="-228600" lvl="3" marL="1828800" algn="l">
              <a:spcBef>
                <a:spcPts val="1000"/>
              </a:spcBef>
              <a:spcAft>
                <a:spcPts val="0"/>
              </a:spcAft>
              <a:buSzPts val="1280"/>
              <a:buNone/>
              <a:defRPr b="1" sz="1600"/>
            </a:lvl4pPr>
            <a:lvl5pPr indent="-228600" lvl="4" marL="2286000" algn="l">
              <a:spcBef>
                <a:spcPts val="1000"/>
              </a:spcBef>
              <a:spcAft>
                <a:spcPts val="0"/>
              </a:spcAft>
              <a:buSzPts val="1280"/>
              <a:buNone/>
              <a:defRPr b="1" sz="1600"/>
            </a:lvl5pPr>
            <a:lvl6pPr indent="-228600" lvl="5" marL="2743200" algn="l">
              <a:spcBef>
                <a:spcPts val="1000"/>
              </a:spcBef>
              <a:spcAft>
                <a:spcPts val="0"/>
              </a:spcAft>
              <a:buSzPts val="1280"/>
              <a:buNone/>
              <a:defRPr b="1" sz="1600"/>
            </a:lvl6pPr>
            <a:lvl7pPr indent="-228600" lvl="6" marL="3200400" algn="l">
              <a:spcBef>
                <a:spcPts val="1000"/>
              </a:spcBef>
              <a:spcAft>
                <a:spcPts val="0"/>
              </a:spcAft>
              <a:buSzPts val="1280"/>
              <a:buNone/>
              <a:defRPr b="1" sz="1600"/>
            </a:lvl7pPr>
            <a:lvl8pPr indent="-228600" lvl="7" marL="3657600" algn="l">
              <a:spcBef>
                <a:spcPts val="1000"/>
              </a:spcBef>
              <a:spcAft>
                <a:spcPts val="0"/>
              </a:spcAft>
              <a:buSzPts val="1280"/>
              <a:buNone/>
              <a:defRPr b="1" sz="1600"/>
            </a:lvl8pPr>
            <a:lvl9pPr indent="-228600" lvl="8" marL="4114800" algn="l">
              <a:spcBef>
                <a:spcPts val="1000"/>
              </a:spcBef>
              <a:spcAft>
                <a:spcPts val="0"/>
              </a:spcAft>
              <a:buSzPts val="1280"/>
              <a:buNone/>
              <a:defRPr b="1" sz="1600"/>
            </a:lvl9pPr>
          </a:lstStyle>
          <a:p/>
        </p:txBody>
      </p:sp>
      <p:sp>
        <p:nvSpPr>
          <p:cNvPr id="211" name="Google Shape;211;p16"/>
          <p:cNvSpPr/>
          <p:nvPr>
            <p:ph idx="5" type="pic"/>
          </p:nvPr>
        </p:nvSpPr>
        <p:spPr>
          <a:xfrm>
            <a:off x="4748462" y="2603500"/>
            <a:ext cx="2691243" cy="1591510"/>
          </a:xfrm>
          <a:prstGeom prst="roundRect">
            <a:avLst>
              <a:gd fmla="val 1858" name="adj"/>
            </a:avLst>
          </a:prstGeom>
          <a:noFill/>
          <a:ln>
            <a:noFill/>
          </a:ln>
          <a:effectLst>
            <a:outerShdw blurRad="50800" rotWithShape="0" algn="tl" dir="5400000" dist="50800">
              <a:srgbClr val="000000">
                <a:alpha val="42745"/>
              </a:srgbClr>
            </a:outerShdw>
          </a:effectLst>
        </p:spPr>
        <p:txBody>
          <a:bodyPr anchorCtr="0" anchor="t" bIns="45700" lIns="91425" spcFirstLastPara="1" rIns="91425" wrap="square" tIns="45700"/>
          <a:lstStyle>
            <a:lvl1pPr lvl="0" marR="0" rtl="0" algn="ctr">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1pPr>
            <a:lvl2pPr lvl="1"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2pPr>
            <a:lvl3pPr lvl="2"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3pPr>
            <a:lvl4pPr lvl="3"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4pPr>
            <a:lvl5pPr lvl="4"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5pPr>
            <a:lvl6pPr lvl="5"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6pPr>
            <a:lvl7pPr lvl="6"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7pPr>
            <a:lvl8pPr lvl="7"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8pPr>
            <a:lvl9pPr lvl="8"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9pPr>
          </a:lstStyle>
          <a:p/>
        </p:txBody>
      </p:sp>
      <p:sp>
        <p:nvSpPr>
          <p:cNvPr id="212" name="Google Shape;212;p16"/>
          <p:cNvSpPr txBox="1"/>
          <p:nvPr>
            <p:ph idx="6" type="body"/>
          </p:nvPr>
        </p:nvSpPr>
        <p:spPr>
          <a:xfrm>
            <a:off x="4570172" y="5109105"/>
            <a:ext cx="3050438" cy="917952"/>
          </a:xfrm>
          <a:prstGeom prst="rect">
            <a:avLst/>
          </a:prstGeom>
          <a:noFill/>
          <a:ln>
            <a:noFill/>
          </a:ln>
        </p:spPr>
        <p:txBody>
          <a:bodyPr anchorCtr="0" anchor="t" bIns="45700" lIns="91425" spcFirstLastPara="1" rIns="91425" wrap="square" tIns="45700"/>
          <a:lstStyle>
            <a:lvl1pPr indent="-228600" lvl="0" marL="457200" algn="l">
              <a:spcBef>
                <a:spcPts val="1000"/>
              </a:spcBef>
              <a:spcAft>
                <a:spcPts val="0"/>
              </a:spcAft>
              <a:buSzPts val="1120"/>
              <a:buNone/>
              <a:defRPr sz="1400"/>
            </a:lvl1pPr>
            <a:lvl2pPr indent="-228600" lvl="1" marL="914400" algn="l">
              <a:spcBef>
                <a:spcPts val="1000"/>
              </a:spcBef>
              <a:spcAft>
                <a:spcPts val="0"/>
              </a:spcAft>
              <a:buSzPts val="960"/>
              <a:buNone/>
              <a:defRPr sz="1200"/>
            </a:lvl2pPr>
            <a:lvl3pPr indent="-228600" lvl="2" marL="1371600" algn="l">
              <a:spcBef>
                <a:spcPts val="1000"/>
              </a:spcBef>
              <a:spcAft>
                <a:spcPts val="0"/>
              </a:spcAft>
              <a:buSzPts val="800"/>
              <a:buNone/>
              <a:defRPr sz="1000"/>
            </a:lvl3pPr>
            <a:lvl4pPr indent="-228600" lvl="3" marL="1828800" algn="l">
              <a:spcBef>
                <a:spcPts val="1000"/>
              </a:spcBef>
              <a:spcAft>
                <a:spcPts val="0"/>
              </a:spcAft>
              <a:buSzPts val="720"/>
              <a:buNone/>
              <a:defRPr sz="900"/>
            </a:lvl4pPr>
            <a:lvl5pPr indent="-228600" lvl="4" marL="2286000" algn="l">
              <a:spcBef>
                <a:spcPts val="1000"/>
              </a:spcBef>
              <a:spcAft>
                <a:spcPts val="0"/>
              </a:spcAft>
              <a:buSzPts val="720"/>
              <a:buNone/>
              <a:defRPr sz="900"/>
            </a:lvl5pPr>
            <a:lvl6pPr indent="-228600" lvl="5" marL="2743200" algn="l">
              <a:spcBef>
                <a:spcPts val="1000"/>
              </a:spcBef>
              <a:spcAft>
                <a:spcPts val="0"/>
              </a:spcAft>
              <a:buSzPts val="720"/>
              <a:buNone/>
              <a:defRPr sz="900"/>
            </a:lvl6pPr>
            <a:lvl7pPr indent="-228600" lvl="6" marL="3200400" algn="l">
              <a:spcBef>
                <a:spcPts val="1000"/>
              </a:spcBef>
              <a:spcAft>
                <a:spcPts val="0"/>
              </a:spcAft>
              <a:buSzPts val="720"/>
              <a:buNone/>
              <a:defRPr sz="900"/>
            </a:lvl7pPr>
            <a:lvl8pPr indent="-228600" lvl="7" marL="3657600" algn="l">
              <a:spcBef>
                <a:spcPts val="1000"/>
              </a:spcBef>
              <a:spcAft>
                <a:spcPts val="0"/>
              </a:spcAft>
              <a:buSzPts val="720"/>
              <a:buNone/>
              <a:defRPr sz="900"/>
            </a:lvl8pPr>
            <a:lvl9pPr indent="-228600" lvl="8" marL="4114800" algn="l">
              <a:spcBef>
                <a:spcPts val="1000"/>
              </a:spcBef>
              <a:spcAft>
                <a:spcPts val="0"/>
              </a:spcAft>
              <a:buSzPts val="720"/>
              <a:buNone/>
              <a:defRPr sz="900"/>
            </a:lvl9pPr>
          </a:lstStyle>
          <a:p/>
        </p:txBody>
      </p:sp>
      <p:sp>
        <p:nvSpPr>
          <p:cNvPr id="213" name="Google Shape;213;p16"/>
          <p:cNvSpPr txBox="1"/>
          <p:nvPr>
            <p:ph idx="7" type="body"/>
          </p:nvPr>
        </p:nvSpPr>
        <p:spPr>
          <a:xfrm>
            <a:off x="7982775" y="4532845"/>
            <a:ext cx="3051095" cy="576262"/>
          </a:xfrm>
          <a:prstGeom prst="rect">
            <a:avLst/>
          </a:prstGeom>
          <a:noFill/>
          <a:ln>
            <a:noFill/>
          </a:ln>
        </p:spPr>
        <p:txBody>
          <a:bodyPr anchorCtr="0" anchor="b" bIns="45700" lIns="91425" spcFirstLastPara="1" rIns="91425" wrap="square" tIns="45700"/>
          <a:lstStyle>
            <a:lvl1pPr indent="-228600" lvl="0" marL="457200" algn="l">
              <a:spcBef>
                <a:spcPts val="1000"/>
              </a:spcBef>
              <a:spcAft>
                <a:spcPts val="0"/>
              </a:spcAft>
              <a:buSzPts val="1920"/>
              <a:buNone/>
              <a:defRPr b="0" sz="2400">
                <a:solidFill>
                  <a:srgbClr val="EE52A4"/>
                </a:solidFill>
              </a:defRPr>
            </a:lvl1pPr>
            <a:lvl2pPr indent="-228600" lvl="1" marL="914400" algn="l">
              <a:spcBef>
                <a:spcPts val="1000"/>
              </a:spcBef>
              <a:spcAft>
                <a:spcPts val="0"/>
              </a:spcAft>
              <a:buSzPts val="1600"/>
              <a:buNone/>
              <a:defRPr b="1" sz="2000"/>
            </a:lvl2pPr>
            <a:lvl3pPr indent="-228600" lvl="2" marL="1371600" algn="l">
              <a:spcBef>
                <a:spcPts val="1000"/>
              </a:spcBef>
              <a:spcAft>
                <a:spcPts val="0"/>
              </a:spcAft>
              <a:buSzPts val="1440"/>
              <a:buNone/>
              <a:defRPr b="1" sz="1800"/>
            </a:lvl3pPr>
            <a:lvl4pPr indent="-228600" lvl="3" marL="1828800" algn="l">
              <a:spcBef>
                <a:spcPts val="1000"/>
              </a:spcBef>
              <a:spcAft>
                <a:spcPts val="0"/>
              </a:spcAft>
              <a:buSzPts val="1280"/>
              <a:buNone/>
              <a:defRPr b="1" sz="1600"/>
            </a:lvl4pPr>
            <a:lvl5pPr indent="-228600" lvl="4" marL="2286000" algn="l">
              <a:spcBef>
                <a:spcPts val="1000"/>
              </a:spcBef>
              <a:spcAft>
                <a:spcPts val="0"/>
              </a:spcAft>
              <a:buSzPts val="1280"/>
              <a:buNone/>
              <a:defRPr b="1" sz="1600"/>
            </a:lvl5pPr>
            <a:lvl6pPr indent="-228600" lvl="5" marL="2743200" algn="l">
              <a:spcBef>
                <a:spcPts val="1000"/>
              </a:spcBef>
              <a:spcAft>
                <a:spcPts val="0"/>
              </a:spcAft>
              <a:buSzPts val="1280"/>
              <a:buNone/>
              <a:defRPr b="1" sz="1600"/>
            </a:lvl6pPr>
            <a:lvl7pPr indent="-228600" lvl="6" marL="3200400" algn="l">
              <a:spcBef>
                <a:spcPts val="1000"/>
              </a:spcBef>
              <a:spcAft>
                <a:spcPts val="0"/>
              </a:spcAft>
              <a:buSzPts val="1280"/>
              <a:buNone/>
              <a:defRPr b="1" sz="1600"/>
            </a:lvl7pPr>
            <a:lvl8pPr indent="-228600" lvl="7" marL="3657600" algn="l">
              <a:spcBef>
                <a:spcPts val="1000"/>
              </a:spcBef>
              <a:spcAft>
                <a:spcPts val="0"/>
              </a:spcAft>
              <a:buSzPts val="1280"/>
              <a:buNone/>
              <a:defRPr b="1" sz="1600"/>
            </a:lvl8pPr>
            <a:lvl9pPr indent="-228600" lvl="8" marL="4114800" algn="l">
              <a:spcBef>
                <a:spcPts val="1000"/>
              </a:spcBef>
              <a:spcAft>
                <a:spcPts val="0"/>
              </a:spcAft>
              <a:buSzPts val="1280"/>
              <a:buNone/>
              <a:defRPr b="1" sz="1600"/>
            </a:lvl9pPr>
          </a:lstStyle>
          <a:p/>
        </p:txBody>
      </p:sp>
      <p:sp>
        <p:nvSpPr>
          <p:cNvPr id="214" name="Google Shape;214;p16"/>
          <p:cNvSpPr/>
          <p:nvPr>
            <p:ph idx="8" type="pic"/>
          </p:nvPr>
        </p:nvSpPr>
        <p:spPr>
          <a:xfrm>
            <a:off x="8163031" y="2603500"/>
            <a:ext cx="2691242" cy="1591510"/>
          </a:xfrm>
          <a:prstGeom prst="roundRect">
            <a:avLst>
              <a:gd fmla="val 1858" name="adj"/>
            </a:avLst>
          </a:prstGeom>
          <a:noFill/>
          <a:ln>
            <a:noFill/>
          </a:ln>
          <a:effectLst>
            <a:outerShdw blurRad="50800" rotWithShape="0" algn="tl" dir="5400000" dist="50800">
              <a:srgbClr val="000000">
                <a:alpha val="42745"/>
              </a:srgbClr>
            </a:outerShdw>
          </a:effectLst>
        </p:spPr>
        <p:txBody>
          <a:bodyPr anchorCtr="0" anchor="t" bIns="45700" lIns="91425" spcFirstLastPara="1" rIns="91425" wrap="square" tIns="45700"/>
          <a:lstStyle>
            <a:lvl1pPr lvl="0" marR="0" rtl="0" algn="ctr">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1pPr>
            <a:lvl2pPr lvl="1"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2pPr>
            <a:lvl3pPr lvl="2"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3pPr>
            <a:lvl4pPr lvl="3"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4pPr>
            <a:lvl5pPr lvl="4"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5pPr>
            <a:lvl6pPr lvl="5"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6pPr>
            <a:lvl7pPr lvl="6"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7pPr>
            <a:lvl8pPr lvl="7"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8pPr>
            <a:lvl9pPr lvl="8"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9pPr>
          </a:lstStyle>
          <a:p/>
        </p:txBody>
      </p:sp>
      <p:sp>
        <p:nvSpPr>
          <p:cNvPr id="215" name="Google Shape;215;p16"/>
          <p:cNvSpPr txBox="1"/>
          <p:nvPr>
            <p:ph idx="9" type="body"/>
          </p:nvPr>
        </p:nvSpPr>
        <p:spPr>
          <a:xfrm>
            <a:off x="7982775" y="5109104"/>
            <a:ext cx="3051096" cy="917952"/>
          </a:xfrm>
          <a:prstGeom prst="rect">
            <a:avLst/>
          </a:prstGeom>
          <a:noFill/>
          <a:ln>
            <a:noFill/>
          </a:ln>
        </p:spPr>
        <p:txBody>
          <a:bodyPr anchorCtr="0" anchor="t" bIns="45700" lIns="91425" spcFirstLastPara="1" rIns="91425" wrap="square" tIns="45700"/>
          <a:lstStyle>
            <a:lvl1pPr indent="-228600" lvl="0" marL="457200" algn="l">
              <a:spcBef>
                <a:spcPts val="1000"/>
              </a:spcBef>
              <a:spcAft>
                <a:spcPts val="0"/>
              </a:spcAft>
              <a:buSzPts val="1120"/>
              <a:buNone/>
              <a:defRPr sz="1400"/>
            </a:lvl1pPr>
            <a:lvl2pPr indent="-228600" lvl="1" marL="914400" algn="l">
              <a:spcBef>
                <a:spcPts val="1000"/>
              </a:spcBef>
              <a:spcAft>
                <a:spcPts val="0"/>
              </a:spcAft>
              <a:buSzPts val="960"/>
              <a:buNone/>
              <a:defRPr sz="1200"/>
            </a:lvl2pPr>
            <a:lvl3pPr indent="-228600" lvl="2" marL="1371600" algn="l">
              <a:spcBef>
                <a:spcPts val="1000"/>
              </a:spcBef>
              <a:spcAft>
                <a:spcPts val="0"/>
              </a:spcAft>
              <a:buSzPts val="800"/>
              <a:buNone/>
              <a:defRPr sz="1000"/>
            </a:lvl3pPr>
            <a:lvl4pPr indent="-228600" lvl="3" marL="1828800" algn="l">
              <a:spcBef>
                <a:spcPts val="1000"/>
              </a:spcBef>
              <a:spcAft>
                <a:spcPts val="0"/>
              </a:spcAft>
              <a:buSzPts val="720"/>
              <a:buNone/>
              <a:defRPr sz="900"/>
            </a:lvl4pPr>
            <a:lvl5pPr indent="-228600" lvl="4" marL="2286000" algn="l">
              <a:spcBef>
                <a:spcPts val="1000"/>
              </a:spcBef>
              <a:spcAft>
                <a:spcPts val="0"/>
              </a:spcAft>
              <a:buSzPts val="720"/>
              <a:buNone/>
              <a:defRPr sz="900"/>
            </a:lvl5pPr>
            <a:lvl6pPr indent="-228600" lvl="5" marL="2743200" algn="l">
              <a:spcBef>
                <a:spcPts val="1000"/>
              </a:spcBef>
              <a:spcAft>
                <a:spcPts val="0"/>
              </a:spcAft>
              <a:buSzPts val="720"/>
              <a:buNone/>
              <a:defRPr sz="900"/>
            </a:lvl6pPr>
            <a:lvl7pPr indent="-228600" lvl="6" marL="3200400" algn="l">
              <a:spcBef>
                <a:spcPts val="1000"/>
              </a:spcBef>
              <a:spcAft>
                <a:spcPts val="0"/>
              </a:spcAft>
              <a:buSzPts val="720"/>
              <a:buNone/>
              <a:defRPr sz="900"/>
            </a:lvl7pPr>
            <a:lvl8pPr indent="-228600" lvl="7" marL="3657600" algn="l">
              <a:spcBef>
                <a:spcPts val="1000"/>
              </a:spcBef>
              <a:spcAft>
                <a:spcPts val="0"/>
              </a:spcAft>
              <a:buSzPts val="720"/>
              <a:buNone/>
              <a:defRPr sz="900"/>
            </a:lvl8pPr>
            <a:lvl9pPr indent="-228600" lvl="8" marL="4114800" algn="l">
              <a:spcBef>
                <a:spcPts val="1000"/>
              </a:spcBef>
              <a:spcAft>
                <a:spcPts val="0"/>
              </a:spcAft>
              <a:buSzPts val="720"/>
              <a:buNone/>
              <a:defRPr sz="900"/>
            </a:lvl9pPr>
          </a:lstStyle>
          <a:p/>
        </p:txBody>
      </p:sp>
      <p:cxnSp>
        <p:nvCxnSpPr>
          <p:cNvPr id="216" name="Google Shape;216;p16"/>
          <p:cNvCxnSpPr/>
          <p:nvPr/>
        </p:nvCxnSpPr>
        <p:spPr>
          <a:xfrm>
            <a:off x="4405831" y="2569633"/>
            <a:ext cx="0" cy="3492499"/>
          </a:xfrm>
          <a:prstGeom prst="straightConnector1">
            <a:avLst/>
          </a:prstGeom>
          <a:noFill/>
          <a:ln cap="flat" cmpd="sng" w="12700">
            <a:solidFill>
              <a:schemeClr val="accent1">
                <a:alpha val="40000"/>
              </a:schemeClr>
            </a:solidFill>
            <a:prstDash val="solid"/>
            <a:round/>
            <a:headEnd len="sm" w="sm" type="none"/>
            <a:tailEnd len="sm" w="sm" type="none"/>
          </a:ln>
        </p:spPr>
      </p:cxnSp>
      <p:cxnSp>
        <p:nvCxnSpPr>
          <p:cNvPr id="217" name="Google Shape;217;p16"/>
          <p:cNvCxnSpPr/>
          <p:nvPr/>
        </p:nvCxnSpPr>
        <p:spPr>
          <a:xfrm>
            <a:off x="7797802" y="2569633"/>
            <a:ext cx="0" cy="3492499"/>
          </a:xfrm>
          <a:prstGeom prst="straightConnector1">
            <a:avLst/>
          </a:prstGeom>
          <a:noFill/>
          <a:ln cap="flat" cmpd="sng" w="12700">
            <a:solidFill>
              <a:schemeClr val="accent1">
                <a:alpha val="40000"/>
              </a:schemeClr>
            </a:solidFill>
            <a:prstDash val="solid"/>
            <a:round/>
            <a:headEnd len="sm" w="sm" type="none"/>
            <a:tailEnd len="sm" w="sm" type="none"/>
          </a:ln>
        </p:spPr>
      </p:cxnSp>
      <p:sp>
        <p:nvSpPr>
          <p:cNvPr id="218" name="Google Shape;218;p16"/>
          <p:cNvSpPr txBox="1"/>
          <p:nvPr>
            <p:ph idx="10" type="dt"/>
          </p:nvPr>
        </p:nvSpPr>
        <p:spPr>
          <a:xfrm>
            <a:off x="10653104" y="6391838"/>
            <a:ext cx="990599" cy="304799"/>
          </a:xfrm>
          <a:prstGeom prst="rect">
            <a:avLst/>
          </a:prstGeom>
          <a:noFill/>
          <a:ln>
            <a:noFill/>
          </a:ln>
        </p:spPr>
        <p:txBody>
          <a:bodyPr anchorCtr="0" anchor="ctr" bIns="45700" lIns="91425" spcFirstLastPara="1" rIns="91425" wrap="square" tIns="4570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9" name="Google Shape;219;p16"/>
          <p:cNvSpPr txBox="1"/>
          <p:nvPr>
            <p:ph idx="11" type="ftr"/>
          </p:nvPr>
        </p:nvSpPr>
        <p:spPr>
          <a:xfrm>
            <a:off x="561111" y="6391838"/>
            <a:ext cx="3644282" cy="304801"/>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0" name="Google Shape;220;p16"/>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type="vertTx">
  <p:cSld name="VERTICAL_TEXT">
    <p:spTree>
      <p:nvGrpSpPr>
        <p:cNvPr id="221" name="Shape 221"/>
        <p:cNvGrpSpPr/>
        <p:nvPr/>
      </p:nvGrpSpPr>
      <p:grpSpPr>
        <a:xfrm>
          <a:off x="0" y="0"/>
          <a:ext cx="0" cy="0"/>
          <a:chOff x="0" y="0"/>
          <a:chExt cx="0" cy="0"/>
        </a:xfrm>
      </p:grpSpPr>
      <p:sp>
        <p:nvSpPr>
          <p:cNvPr id="222" name="Google Shape;222;p17"/>
          <p:cNvSpPr txBox="1"/>
          <p:nvPr>
            <p:ph type="title"/>
          </p:nvPr>
        </p:nvSpPr>
        <p:spPr>
          <a:xfrm>
            <a:off x="1154954" y="973668"/>
            <a:ext cx="8825659" cy="706964"/>
          </a:xfrm>
          <a:prstGeom prst="rect">
            <a:avLst/>
          </a:prstGeom>
          <a:noFill/>
          <a:ln>
            <a:noFill/>
          </a:ln>
        </p:spPr>
        <p:txBody>
          <a:bodyPr anchorCtr="0" anchor="ctr" bIns="45700" lIns="91425" spcFirstLastPara="1" rIns="91425" wrap="square" tIns="45700"/>
          <a:lstStyle>
            <a:lvl1pPr lvl="0" algn="l">
              <a:spcBef>
                <a:spcPts val="0"/>
              </a:spcBef>
              <a:spcAft>
                <a:spcPts val="0"/>
              </a:spcAft>
              <a:buClr>
                <a:schemeClr val="lt2"/>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3" name="Google Shape;223;p17"/>
          <p:cNvSpPr txBox="1"/>
          <p:nvPr>
            <p:ph idx="1" type="body"/>
          </p:nvPr>
        </p:nvSpPr>
        <p:spPr>
          <a:xfrm rot="5400000">
            <a:off x="3859634" y="-101180"/>
            <a:ext cx="3416300" cy="8825659"/>
          </a:xfrm>
          <a:prstGeom prst="rect">
            <a:avLst/>
          </a:prstGeom>
          <a:noFill/>
          <a:ln>
            <a:noFill/>
          </a:ln>
        </p:spPr>
        <p:txBody>
          <a:bodyPr anchorCtr="0" anchor="t" bIns="45700" lIns="91425" spcFirstLastPara="1" rIns="91425" wrap="square" tIns="45700"/>
          <a:lstStyle>
            <a:lvl1pPr indent="-320040" lvl="0" marL="457200" algn="l">
              <a:spcBef>
                <a:spcPts val="1000"/>
              </a:spcBef>
              <a:spcAft>
                <a:spcPts val="0"/>
              </a:spcAft>
              <a:buSzPts val="1440"/>
              <a:buChar char="►"/>
              <a:defRPr/>
            </a:lvl1pPr>
            <a:lvl2pPr indent="-320040" lvl="1" marL="914400" algn="l">
              <a:spcBef>
                <a:spcPts val="1000"/>
              </a:spcBef>
              <a:spcAft>
                <a:spcPts val="0"/>
              </a:spcAft>
              <a:buSzPts val="1440"/>
              <a:buChar char="►"/>
              <a:defRPr/>
            </a:lvl2pPr>
            <a:lvl3pPr indent="-320039" lvl="2" marL="1371600" algn="l">
              <a:spcBef>
                <a:spcPts val="1000"/>
              </a:spcBef>
              <a:spcAft>
                <a:spcPts val="0"/>
              </a:spcAft>
              <a:buSzPts val="1440"/>
              <a:buChar char="►"/>
              <a:defRPr/>
            </a:lvl3pPr>
            <a:lvl4pPr indent="-320039" lvl="3" marL="1828800" algn="l">
              <a:spcBef>
                <a:spcPts val="1000"/>
              </a:spcBef>
              <a:spcAft>
                <a:spcPts val="0"/>
              </a:spcAft>
              <a:buSzPts val="1440"/>
              <a:buChar char="►"/>
              <a:defRPr/>
            </a:lvl4pPr>
            <a:lvl5pPr indent="-320039" lvl="4" marL="2286000" algn="l">
              <a:spcBef>
                <a:spcPts val="1000"/>
              </a:spcBef>
              <a:spcAft>
                <a:spcPts val="0"/>
              </a:spcAft>
              <a:buSzPts val="1440"/>
              <a:buChar char="►"/>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224" name="Google Shape;224;p17"/>
          <p:cNvSpPr txBox="1"/>
          <p:nvPr>
            <p:ph idx="10" type="dt"/>
          </p:nvPr>
        </p:nvSpPr>
        <p:spPr>
          <a:xfrm>
            <a:off x="10695439" y="6391838"/>
            <a:ext cx="990599" cy="304799"/>
          </a:xfrm>
          <a:prstGeom prst="rect">
            <a:avLst/>
          </a:prstGeom>
          <a:noFill/>
          <a:ln>
            <a:noFill/>
          </a:ln>
        </p:spPr>
        <p:txBody>
          <a:bodyPr anchorCtr="0" anchor="ctr" bIns="45700" lIns="91425" spcFirstLastPara="1" rIns="91425" wrap="square" tIns="4570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5" name="Google Shape;225;p17"/>
          <p:cNvSpPr txBox="1"/>
          <p:nvPr>
            <p:ph idx="11" type="ftr"/>
          </p:nvPr>
        </p:nvSpPr>
        <p:spPr>
          <a:xfrm>
            <a:off x="561110" y="6391838"/>
            <a:ext cx="3859795" cy="304801"/>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6" name="Google Shape;226;p17"/>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showMasterSp="0" type="vertTitleAndTx">
  <p:cSld name="VERTICAL_TITLE_AND_VERTICAL_TEXT">
    <p:spTree>
      <p:nvGrpSpPr>
        <p:cNvPr id="227" name="Shape 227"/>
        <p:cNvGrpSpPr/>
        <p:nvPr/>
      </p:nvGrpSpPr>
      <p:grpSpPr>
        <a:xfrm>
          <a:off x="0" y="0"/>
          <a:ext cx="0" cy="0"/>
          <a:chOff x="0" y="0"/>
          <a:chExt cx="0" cy="0"/>
        </a:xfrm>
      </p:grpSpPr>
      <p:grpSp>
        <p:nvGrpSpPr>
          <p:cNvPr id="228" name="Google Shape;228;p18"/>
          <p:cNvGrpSpPr/>
          <p:nvPr/>
        </p:nvGrpSpPr>
        <p:grpSpPr>
          <a:xfrm>
            <a:off x="0" y="0"/>
            <a:ext cx="12192000" cy="6858000"/>
            <a:chOff x="0" y="0"/>
            <a:chExt cx="12192000" cy="6858000"/>
          </a:xfrm>
        </p:grpSpPr>
        <p:sp>
          <p:nvSpPr>
            <p:cNvPr id="229" name="Google Shape;229;p18"/>
            <p:cNvSpPr/>
            <p:nvPr/>
          </p:nvSpPr>
          <p:spPr>
            <a:xfrm>
              <a:off x="0" y="0"/>
              <a:ext cx="12192000" cy="6858000"/>
            </a:xfrm>
            <a:prstGeom prst="rect">
              <a:avLst/>
            </a:prstGeom>
            <a:blipFill rotWithShape="1">
              <a:blip r:embed="rId2">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p18"/>
            <p:cNvSpPr/>
            <p:nvPr/>
          </p:nvSpPr>
          <p:spPr>
            <a:xfrm>
              <a:off x="0" y="2667000"/>
              <a:ext cx="4191000" cy="4191000"/>
            </a:xfrm>
            <a:prstGeom prst="ellipse">
              <a:avLst/>
            </a:prstGeom>
            <a:gradFill>
              <a:gsLst>
                <a:gs pos="0">
                  <a:srgbClr val="9B6BF2">
                    <a:alpha val="10980"/>
                  </a:srgbClr>
                </a:gs>
                <a:gs pos="36000">
                  <a:srgbClr val="9B6BF2">
                    <a:alpha val="9803"/>
                  </a:srgbClr>
                </a:gs>
                <a:gs pos="75000">
                  <a:srgbClr val="9B6BF2">
                    <a:alpha val="0"/>
                  </a:srgbClr>
                </a:gs>
                <a:gs pos="100000">
                  <a:srgbClr val="9B6BF2">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p18"/>
            <p:cNvSpPr/>
            <p:nvPr/>
          </p:nvSpPr>
          <p:spPr>
            <a:xfrm>
              <a:off x="0" y="2895600"/>
              <a:ext cx="2362200" cy="2362200"/>
            </a:xfrm>
            <a:prstGeom prst="ellipse">
              <a:avLst/>
            </a:prstGeom>
            <a:gradFill>
              <a:gsLst>
                <a:gs pos="0">
                  <a:srgbClr val="9B6BF2">
                    <a:alpha val="7843"/>
                  </a:srgbClr>
                </a:gs>
                <a:gs pos="36000">
                  <a:srgbClr val="9B6BF2">
                    <a:alpha val="7843"/>
                  </a:srgbClr>
                </a:gs>
                <a:gs pos="72000">
                  <a:srgbClr val="9B6BF2">
                    <a:alpha val="0"/>
                  </a:srgbClr>
                </a:gs>
                <a:gs pos="100000">
                  <a:srgbClr val="9B6BF2">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p18"/>
            <p:cNvSpPr/>
            <p:nvPr/>
          </p:nvSpPr>
          <p:spPr>
            <a:xfrm>
              <a:off x="8609012" y="5867400"/>
              <a:ext cx="990600" cy="990600"/>
            </a:xfrm>
            <a:prstGeom prst="ellipse">
              <a:avLst/>
            </a:prstGeom>
            <a:gradFill>
              <a:gsLst>
                <a:gs pos="0">
                  <a:srgbClr val="9B6BF2">
                    <a:alpha val="13725"/>
                  </a:srgbClr>
                </a:gs>
                <a:gs pos="36000">
                  <a:srgbClr val="9B6BF2">
                    <a:alpha val="6666"/>
                  </a:srgbClr>
                </a:gs>
                <a:gs pos="66000">
                  <a:srgbClr val="9B6BF2">
                    <a:alpha val="0"/>
                  </a:srgbClr>
                </a:gs>
                <a:gs pos="100000">
                  <a:srgbClr val="9B6BF2">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p18"/>
            <p:cNvSpPr/>
            <p:nvPr/>
          </p:nvSpPr>
          <p:spPr>
            <a:xfrm>
              <a:off x="8609012" y="1676400"/>
              <a:ext cx="2819400" cy="2819400"/>
            </a:xfrm>
            <a:prstGeom prst="ellipse">
              <a:avLst/>
            </a:prstGeom>
            <a:gradFill>
              <a:gsLst>
                <a:gs pos="0">
                  <a:srgbClr val="9B6BF2">
                    <a:alpha val="6666"/>
                  </a:srgbClr>
                </a:gs>
                <a:gs pos="36000">
                  <a:srgbClr val="9B6BF2">
                    <a:alpha val="5882"/>
                  </a:srgbClr>
                </a:gs>
                <a:gs pos="69000">
                  <a:srgbClr val="9B6BF2">
                    <a:alpha val="0"/>
                  </a:srgbClr>
                </a:gs>
                <a:gs pos="100000">
                  <a:srgbClr val="9B6BF2">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 name="Google Shape;234;p18"/>
            <p:cNvSpPr/>
            <p:nvPr/>
          </p:nvSpPr>
          <p:spPr>
            <a:xfrm>
              <a:off x="7999412" y="8464"/>
              <a:ext cx="1600200" cy="1600200"/>
            </a:xfrm>
            <a:prstGeom prst="ellipse">
              <a:avLst/>
            </a:prstGeom>
            <a:gradFill>
              <a:gsLst>
                <a:gs pos="0">
                  <a:srgbClr val="9B6BF2">
                    <a:alpha val="13725"/>
                  </a:srgbClr>
                </a:gs>
                <a:gs pos="36000">
                  <a:srgbClr val="9B6BF2">
                    <a:alpha val="6666"/>
                  </a:srgbClr>
                </a:gs>
                <a:gs pos="73000">
                  <a:srgbClr val="9B6BF2">
                    <a:alpha val="0"/>
                  </a:srgbClr>
                </a:gs>
                <a:gs pos="100000">
                  <a:srgbClr val="9B6BF2">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 name="Google Shape;235;p18"/>
            <p:cNvSpPr/>
            <p:nvPr/>
          </p:nvSpPr>
          <p:spPr>
            <a:xfrm>
              <a:off x="414867" y="402165"/>
              <a:ext cx="6510866" cy="605367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p18"/>
            <p:cNvSpPr/>
            <p:nvPr/>
          </p:nvSpPr>
          <p:spPr>
            <a:xfrm rot="5101749">
              <a:off x="6294738" y="4577737"/>
              <a:ext cx="3299407" cy="440924"/>
            </a:xfrm>
            <a:custGeom>
              <a:rect b="b" l="l" r="r" t="t"/>
              <a:pathLst>
                <a:path extrusionOk="0" h="5291" w="1000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p18"/>
            <p:cNvSpPr/>
            <p:nvPr/>
          </p:nvSpPr>
          <p:spPr>
            <a:xfrm rot="5400000">
              <a:off x="4449232" y="2801721"/>
              <a:ext cx="6053670" cy="1254558"/>
            </a:xfrm>
            <a:custGeom>
              <a:rect b="b" l="l" r="r" t="t"/>
              <a:pathLst>
                <a:path extrusionOk="0" h="8000" w="10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lt1"/>
            </a:solidFill>
            <a:ln>
              <a:noFill/>
            </a:ln>
          </p:spPr>
        </p:sp>
        <p:sp>
          <p:nvSpPr>
            <p:cNvPr id="238" name="Google Shape;238;p18"/>
            <p:cNvSpPr/>
            <p:nvPr/>
          </p:nvSpPr>
          <p:spPr>
            <a:xfrm>
              <a:off x="0" y="1587"/>
              <a:ext cx="12192000" cy="6856413"/>
            </a:xfrm>
            <a:custGeom>
              <a:rect b="b" l="l" r="r" t="t"/>
              <a:pathLst>
                <a:path extrusionOk="0" h="8638" w="15356">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sp>
      </p:grpSp>
      <p:sp>
        <p:nvSpPr>
          <p:cNvPr id="239" name="Google Shape;239;p18"/>
          <p:cNvSpPr txBox="1"/>
          <p:nvPr>
            <p:ph type="title"/>
          </p:nvPr>
        </p:nvSpPr>
        <p:spPr>
          <a:xfrm rot="5400000">
            <a:off x="6915922" y="2947779"/>
            <a:ext cx="4748590" cy="1409965"/>
          </a:xfrm>
          <a:prstGeom prst="rect">
            <a:avLst/>
          </a:prstGeom>
          <a:noFill/>
          <a:ln>
            <a:noFill/>
          </a:ln>
        </p:spPr>
        <p:txBody>
          <a:bodyPr anchorCtr="0" anchor="b" bIns="45700" lIns="91425" spcFirstLastPara="1" rIns="91425" wrap="square" tIns="45700"/>
          <a:lstStyle>
            <a:lvl1pPr lvl="0" algn="l">
              <a:spcBef>
                <a:spcPts val="0"/>
              </a:spcBef>
              <a:spcAft>
                <a:spcPts val="0"/>
              </a:spcAft>
              <a:buClr>
                <a:schemeClr val="lt2"/>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0" name="Google Shape;240;p18"/>
          <p:cNvSpPr txBox="1"/>
          <p:nvPr>
            <p:ph idx="1" type="body"/>
          </p:nvPr>
        </p:nvSpPr>
        <p:spPr>
          <a:xfrm rot="5400000">
            <a:off x="1908671" y="524749"/>
            <a:ext cx="4748590" cy="6256025"/>
          </a:xfrm>
          <a:prstGeom prst="rect">
            <a:avLst/>
          </a:prstGeom>
          <a:noFill/>
          <a:ln>
            <a:noFill/>
          </a:ln>
        </p:spPr>
        <p:txBody>
          <a:bodyPr anchorCtr="0" anchor="t" bIns="45700" lIns="91425" spcFirstLastPara="1" rIns="91425" wrap="square" tIns="45700"/>
          <a:lstStyle>
            <a:lvl1pPr indent="-320040" lvl="0" marL="457200" algn="l">
              <a:spcBef>
                <a:spcPts val="1000"/>
              </a:spcBef>
              <a:spcAft>
                <a:spcPts val="0"/>
              </a:spcAft>
              <a:buSzPts val="1440"/>
              <a:buChar char="►"/>
              <a:defRPr/>
            </a:lvl1pPr>
            <a:lvl2pPr indent="-320040" lvl="1" marL="914400" algn="l">
              <a:spcBef>
                <a:spcPts val="1000"/>
              </a:spcBef>
              <a:spcAft>
                <a:spcPts val="0"/>
              </a:spcAft>
              <a:buSzPts val="1440"/>
              <a:buChar char="►"/>
              <a:defRPr/>
            </a:lvl2pPr>
            <a:lvl3pPr indent="-320039" lvl="2" marL="1371600" algn="l">
              <a:spcBef>
                <a:spcPts val="1000"/>
              </a:spcBef>
              <a:spcAft>
                <a:spcPts val="0"/>
              </a:spcAft>
              <a:buSzPts val="1440"/>
              <a:buChar char="►"/>
              <a:defRPr/>
            </a:lvl3pPr>
            <a:lvl4pPr indent="-320039" lvl="3" marL="1828800" algn="l">
              <a:spcBef>
                <a:spcPts val="1000"/>
              </a:spcBef>
              <a:spcAft>
                <a:spcPts val="0"/>
              </a:spcAft>
              <a:buSzPts val="1440"/>
              <a:buChar char="►"/>
              <a:defRPr/>
            </a:lvl4pPr>
            <a:lvl5pPr indent="-320039" lvl="4" marL="2286000" algn="l">
              <a:spcBef>
                <a:spcPts val="1000"/>
              </a:spcBef>
              <a:spcAft>
                <a:spcPts val="0"/>
              </a:spcAft>
              <a:buSzPts val="1440"/>
              <a:buChar char="►"/>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241" name="Google Shape;241;p18"/>
          <p:cNvSpPr txBox="1"/>
          <p:nvPr>
            <p:ph idx="10" type="dt"/>
          </p:nvPr>
        </p:nvSpPr>
        <p:spPr>
          <a:xfrm>
            <a:off x="10653104" y="6391838"/>
            <a:ext cx="992135" cy="304799"/>
          </a:xfrm>
          <a:prstGeom prst="rect">
            <a:avLst/>
          </a:prstGeom>
          <a:noFill/>
          <a:ln>
            <a:noFill/>
          </a:ln>
        </p:spPr>
        <p:txBody>
          <a:bodyPr anchorCtr="0" anchor="ctr" bIns="45700" lIns="91425" spcFirstLastPara="1" rIns="91425" wrap="square" tIns="4570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2" name="Google Shape;242;p18"/>
          <p:cNvSpPr txBox="1"/>
          <p:nvPr>
            <p:ph idx="11" type="ftr"/>
          </p:nvPr>
        </p:nvSpPr>
        <p:spPr>
          <a:xfrm>
            <a:off x="561110" y="6391838"/>
            <a:ext cx="3859795" cy="304801"/>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3" name="Google Shape;243;p18"/>
          <p:cNvSpPr/>
          <p:nvPr/>
        </p:nvSpPr>
        <p:spPr>
          <a:xfrm>
            <a:off x="10437812" y="0"/>
            <a:ext cx="685800" cy="1143000"/>
          </a:xfrm>
          <a:prstGeom prst="rect">
            <a:avLst/>
          </a:prstGeom>
          <a:solidFill>
            <a:schemeClr val="accent1"/>
          </a:solidFill>
          <a:ln>
            <a:noFill/>
          </a:ln>
          <a:effectLst>
            <a:outerShdw blurRad="38100" rotWithShape="0" dir="5400000" dist="25400">
              <a:srgbClr val="000000">
                <a:alpha val="4470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 name="Google Shape;244;p18"/>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32" name="Shape 32"/>
        <p:cNvGrpSpPr/>
        <p:nvPr/>
      </p:nvGrpSpPr>
      <p:grpSpPr>
        <a:xfrm>
          <a:off x="0" y="0"/>
          <a:ext cx="0" cy="0"/>
          <a:chOff x="0" y="0"/>
          <a:chExt cx="0" cy="0"/>
        </a:xfrm>
      </p:grpSpPr>
      <p:sp>
        <p:nvSpPr>
          <p:cNvPr id="33" name="Google Shape;33;p3"/>
          <p:cNvSpPr txBox="1"/>
          <p:nvPr>
            <p:ph type="title"/>
          </p:nvPr>
        </p:nvSpPr>
        <p:spPr>
          <a:xfrm>
            <a:off x="1154954" y="973668"/>
            <a:ext cx="8761413" cy="706964"/>
          </a:xfrm>
          <a:prstGeom prst="rect">
            <a:avLst/>
          </a:prstGeom>
          <a:noFill/>
          <a:ln>
            <a:noFill/>
          </a:ln>
        </p:spPr>
        <p:txBody>
          <a:bodyPr anchorCtr="0" anchor="ctr" bIns="45700" lIns="91425" spcFirstLastPara="1" rIns="91425" wrap="square" tIns="45700"/>
          <a:lstStyle>
            <a:lvl1pPr lvl="0" algn="l">
              <a:spcBef>
                <a:spcPts val="0"/>
              </a:spcBef>
              <a:spcAft>
                <a:spcPts val="0"/>
              </a:spcAft>
              <a:buClr>
                <a:schemeClr val="lt2"/>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3"/>
          <p:cNvSpPr txBox="1"/>
          <p:nvPr>
            <p:ph idx="1" type="body"/>
          </p:nvPr>
        </p:nvSpPr>
        <p:spPr>
          <a:xfrm>
            <a:off x="1154954" y="2603500"/>
            <a:ext cx="8825659" cy="3416300"/>
          </a:xfrm>
          <a:prstGeom prst="rect">
            <a:avLst/>
          </a:prstGeom>
          <a:noFill/>
          <a:ln>
            <a:noFill/>
          </a:ln>
        </p:spPr>
        <p:txBody>
          <a:bodyPr anchorCtr="0" anchor="t" bIns="45700" lIns="91425" spcFirstLastPara="1" rIns="91425" wrap="square" tIns="45700"/>
          <a:lstStyle>
            <a:lvl1pPr indent="-320040" lvl="0" marL="457200" algn="l">
              <a:spcBef>
                <a:spcPts val="1000"/>
              </a:spcBef>
              <a:spcAft>
                <a:spcPts val="0"/>
              </a:spcAft>
              <a:buSzPts val="1440"/>
              <a:buChar char="►"/>
              <a:defRPr/>
            </a:lvl1pPr>
            <a:lvl2pPr indent="-320040" lvl="1" marL="914400" algn="l">
              <a:spcBef>
                <a:spcPts val="1000"/>
              </a:spcBef>
              <a:spcAft>
                <a:spcPts val="0"/>
              </a:spcAft>
              <a:buSzPts val="1440"/>
              <a:buChar char="►"/>
              <a:defRPr/>
            </a:lvl2pPr>
            <a:lvl3pPr indent="-320039" lvl="2" marL="1371600" algn="l">
              <a:spcBef>
                <a:spcPts val="1000"/>
              </a:spcBef>
              <a:spcAft>
                <a:spcPts val="0"/>
              </a:spcAft>
              <a:buSzPts val="1440"/>
              <a:buChar char="►"/>
              <a:defRPr/>
            </a:lvl3pPr>
            <a:lvl4pPr indent="-320039" lvl="3" marL="1828800" algn="l">
              <a:spcBef>
                <a:spcPts val="1000"/>
              </a:spcBef>
              <a:spcAft>
                <a:spcPts val="0"/>
              </a:spcAft>
              <a:buSzPts val="1440"/>
              <a:buChar char="►"/>
              <a:defRPr/>
            </a:lvl4pPr>
            <a:lvl5pPr indent="-320039" lvl="4" marL="2286000" algn="l">
              <a:spcBef>
                <a:spcPts val="1000"/>
              </a:spcBef>
              <a:spcAft>
                <a:spcPts val="0"/>
              </a:spcAft>
              <a:buSzPts val="1440"/>
              <a:buChar char="►"/>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35" name="Google Shape;35;p3"/>
          <p:cNvSpPr txBox="1"/>
          <p:nvPr>
            <p:ph idx="10" type="dt"/>
          </p:nvPr>
        </p:nvSpPr>
        <p:spPr>
          <a:xfrm>
            <a:off x="10653104" y="6391838"/>
            <a:ext cx="990599" cy="304799"/>
          </a:xfrm>
          <a:prstGeom prst="rect">
            <a:avLst/>
          </a:prstGeom>
          <a:noFill/>
          <a:ln>
            <a:noFill/>
          </a:ln>
        </p:spPr>
        <p:txBody>
          <a:bodyPr anchorCtr="0" anchor="ctr" bIns="45700" lIns="91425" spcFirstLastPara="1" rIns="91425" wrap="square" tIns="4570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3"/>
          <p:cNvSpPr txBox="1"/>
          <p:nvPr>
            <p:ph idx="11" type="ftr"/>
          </p:nvPr>
        </p:nvSpPr>
        <p:spPr>
          <a:xfrm>
            <a:off x="561110" y="6391838"/>
            <a:ext cx="3859795" cy="304801"/>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 name="Google Shape;37;p3"/>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showMasterSp="0" type="secHead">
  <p:cSld name="SECTION_HEADER">
    <p:spTree>
      <p:nvGrpSpPr>
        <p:cNvPr id="38" name="Shape 38"/>
        <p:cNvGrpSpPr/>
        <p:nvPr/>
      </p:nvGrpSpPr>
      <p:grpSpPr>
        <a:xfrm>
          <a:off x="0" y="0"/>
          <a:ext cx="0" cy="0"/>
          <a:chOff x="0" y="0"/>
          <a:chExt cx="0" cy="0"/>
        </a:xfrm>
      </p:grpSpPr>
      <p:grpSp>
        <p:nvGrpSpPr>
          <p:cNvPr id="39" name="Google Shape;39;p4"/>
          <p:cNvGrpSpPr/>
          <p:nvPr/>
        </p:nvGrpSpPr>
        <p:grpSpPr>
          <a:xfrm>
            <a:off x="0" y="0"/>
            <a:ext cx="12192000" cy="6858000"/>
            <a:chOff x="0" y="0"/>
            <a:chExt cx="12192000" cy="6858000"/>
          </a:xfrm>
        </p:grpSpPr>
        <p:sp>
          <p:nvSpPr>
            <p:cNvPr id="40" name="Google Shape;40;p4"/>
            <p:cNvSpPr/>
            <p:nvPr/>
          </p:nvSpPr>
          <p:spPr>
            <a:xfrm>
              <a:off x="0" y="0"/>
              <a:ext cx="12192000" cy="6858000"/>
            </a:xfrm>
            <a:prstGeom prst="rect">
              <a:avLst/>
            </a:prstGeom>
            <a:blipFill rotWithShape="1">
              <a:blip r:embed="rId2">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4"/>
            <p:cNvSpPr/>
            <p:nvPr/>
          </p:nvSpPr>
          <p:spPr>
            <a:xfrm>
              <a:off x="0" y="2667000"/>
              <a:ext cx="4191000" cy="4191000"/>
            </a:xfrm>
            <a:prstGeom prst="ellipse">
              <a:avLst/>
            </a:prstGeom>
            <a:gradFill>
              <a:gsLst>
                <a:gs pos="0">
                  <a:srgbClr val="9B6BF2">
                    <a:alpha val="10980"/>
                  </a:srgbClr>
                </a:gs>
                <a:gs pos="36000">
                  <a:srgbClr val="9B6BF2">
                    <a:alpha val="9803"/>
                  </a:srgbClr>
                </a:gs>
                <a:gs pos="75000">
                  <a:srgbClr val="9B6BF2">
                    <a:alpha val="0"/>
                  </a:srgbClr>
                </a:gs>
                <a:gs pos="100000">
                  <a:srgbClr val="9B6BF2">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 name="Google Shape;42;p4"/>
            <p:cNvSpPr/>
            <p:nvPr/>
          </p:nvSpPr>
          <p:spPr>
            <a:xfrm>
              <a:off x="0" y="2895600"/>
              <a:ext cx="2362200" cy="2362200"/>
            </a:xfrm>
            <a:prstGeom prst="ellipse">
              <a:avLst/>
            </a:prstGeom>
            <a:gradFill>
              <a:gsLst>
                <a:gs pos="0">
                  <a:srgbClr val="9B6BF2">
                    <a:alpha val="7843"/>
                  </a:srgbClr>
                </a:gs>
                <a:gs pos="36000">
                  <a:srgbClr val="9B6BF2">
                    <a:alpha val="7843"/>
                  </a:srgbClr>
                </a:gs>
                <a:gs pos="72000">
                  <a:srgbClr val="9B6BF2">
                    <a:alpha val="0"/>
                  </a:srgbClr>
                </a:gs>
                <a:gs pos="100000">
                  <a:srgbClr val="9B6BF2">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 name="Google Shape;43;p4"/>
            <p:cNvSpPr/>
            <p:nvPr/>
          </p:nvSpPr>
          <p:spPr>
            <a:xfrm>
              <a:off x="8609012" y="5867400"/>
              <a:ext cx="990600" cy="990600"/>
            </a:xfrm>
            <a:prstGeom prst="ellipse">
              <a:avLst/>
            </a:prstGeom>
            <a:gradFill>
              <a:gsLst>
                <a:gs pos="0">
                  <a:srgbClr val="9B6BF2">
                    <a:alpha val="13725"/>
                  </a:srgbClr>
                </a:gs>
                <a:gs pos="36000">
                  <a:srgbClr val="9B6BF2">
                    <a:alpha val="6666"/>
                  </a:srgbClr>
                </a:gs>
                <a:gs pos="66000">
                  <a:srgbClr val="9B6BF2">
                    <a:alpha val="0"/>
                  </a:srgbClr>
                </a:gs>
                <a:gs pos="100000">
                  <a:srgbClr val="9B6BF2">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4"/>
            <p:cNvSpPr/>
            <p:nvPr/>
          </p:nvSpPr>
          <p:spPr>
            <a:xfrm>
              <a:off x="8609012" y="1676400"/>
              <a:ext cx="2819400" cy="2819400"/>
            </a:xfrm>
            <a:prstGeom prst="ellipse">
              <a:avLst/>
            </a:prstGeom>
            <a:gradFill>
              <a:gsLst>
                <a:gs pos="0">
                  <a:srgbClr val="9B6BF2">
                    <a:alpha val="6666"/>
                  </a:srgbClr>
                </a:gs>
                <a:gs pos="36000">
                  <a:srgbClr val="9B6BF2">
                    <a:alpha val="5882"/>
                  </a:srgbClr>
                </a:gs>
                <a:gs pos="69000">
                  <a:srgbClr val="9B6BF2">
                    <a:alpha val="0"/>
                  </a:srgbClr>
                </a:gs>
                <a:gs pos="100000">
                  <a:srgbClr val="9B6BF2">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 name="Google Shape;45;p4"/>
            <p:cNvSpPr/>
            <p:nvPr/>
          </p:nvSpPr>
          <p:spPr>
            <a:xfrm>
              <a:off x="7999412" y="8464"/>
              <a:ext cx="1600200" cy="1600200"/>
            </a:xfrm>
            <a:prstGeom prst="ellipse">
              <a:avLst/>
            </a:prstGeom>
            <a:gradFill>
              <a:gsLst>
                <a:gs pos="0">
                  <a:srgbClr val="9B6BF2">
                    <a:alpha val="13725"/>
                  </a:srgbClr>
                </a:gs>
                <a:gs pos="36000">
                  <a:srgbClr val="9B6BF2">
                    <a:alpha val="6666"/>
                  </a:srgbClr>
                </a:gs>
                <a:gs pos="73000">
                  <a:srgbClr val="9B6BF2">
                    <a:alpha val="0"/>
                  </a:srgbClr>
                </a:gs>
                <a:gs pos="100000">
                  <a:srgbClr val="9B6BF2">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 name="Google Shape;46;p4"/>
            <p:cNvSpPr/>
            <p:nvPr/>
          </p:nvSpPr>
          <p:spPr>
            <a:xfrm>
              <a:off x="7289800" y="402165"/>
              <a:ext cx="4478865" cy="605367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 name="Google Shape;47;p4"/>
            <p:cNvSpPr/>
            <p:nvPr/>
          </p:nvSpPr>
          <p:spPr>
            <a:xfrm rot="-5400000">
              <a:off x="3787244" y="2801721"/>
              <a:ext cx="6053670" cy="1254558"/>
            </a:xfrm>
            <a:custGeom>
              <a:rect b="b" l="l" r="r" t="t"/>
              <a:pathLst>
                <a:path extrusionOk="0" h="8000" w="10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lt1"/>
            </a:solidFill>
            <a:ln>
              <a:noFill/>
            </a:ln>
          </p:spPr>
        </p:sp>
        <p:sp>
          <p:nvSpPr>
            <p:cNvPr id="48" name="Google Shape;48;p4"/>
            <p:cNvSpPr/>
            <p:nvPr/>
          </p:nvSpPr>
          <p:spPr>
            <a:xfrm rot="-5677511">
              <a:off x="4698352" y="1826078"/>
              <a:ext cx="3299407" cy="440924"/>
            </a:xfrm>
            <a:custGeom>
              <a:rect b="b" l="l" r="r" t="t"/>
              <a:pathLst>
                <a:path extrusionOk="0" h="5291" w="1000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 name="Google Shape;49;p4"/>
            <p:cNvSpPr/>
            <p:nvPr/>
          </p:nvSpPr>
          <p:spPr>
            <a:xfrm>
              <a:off x="0" y="1587"/>
              <a:ext cx="12192000" cy="6856413"/>
            </a:xfrm>
            <a:custGeom>
              <a:rect b="b" l="l" r="r" t="t"/>
              <a:pathLst>
                <a:path extrusionOk="0" h="8638" w="15356">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sp>
      </p:grpSp>
      <p:sp>
        <p:nvSpPr>
          <p:cNvPr id="50" name="Google Shape;50;p4"/>
          <p:cNvSpPr txBox="1"/>
          <p:nvPr>
            <p:ph type="title"/>
          </p:nvPr>
        </p:nvSpPr>
        <p:spPr>
          <a:xfrm>
            <a:off x="1154954" y="2677645"/>
            <a:ext cx="4351025" cy="2283824"/>
          </a:xfrm>
          <a:prstGeom prst="rect">
            <a:avLst/>
          </a:prstGeom>
          <a:noFill/>
          <a:ln>
            <a:noFill/>
          </a:ln>
        </p:spPr>
        <p:txBody>
          <a:bodyPr anchorCtr="0" anchor="ctr" bIns="45700" lIns="91425" spcFirstLastPara="1" rIns="91425" wrap="square" tIns="45700"/>
          <a:lstStyle>
            <a:lvl1pPr lvl="0" algn="l">
              <a:spcBef>
                <a:spcPts val="0"/>
              </a:spcBef>
              <a:spcAft>
                <a:spcPts val="0"/>
              </a:spcAft>
              <a:buClr>
                <a:schemeClr val="lt2"/>
              </a:buClr>
              <a:buSzPts val="4000"/>
              <a:buFont typeface="Century Gothic"/>
              <a:buNone/>
              <a:defRPr b="0" sz="40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 name="Google Shape;51;p4"/>
          <p:cNvSpPr txBox="1"/>
          <p:nvPr>
            <p:ph idx="1" type="body"/>
          </p:nvPr>
        </p:nvSpPr>
        <p:spPr>
          <a:xfrm>
            <a:off x="6895559" y="2677644"/>
            <a:ext cx="3757545" cy="2283824"/>
          </a:xfrm>
          <a:prstGeom prst="rect">
            <a:avLst/>
          </a:prstGeom>
          <a:noFill/>
          <a:ln>
            <a:noFill/>
          </a:ln>
        </p:spPr>
        <p:txBody>
          <a:bodyPr anchorCtr="0" anchor="ctr" bIns="45700" lIns="91425" spcFirstLastPara="1" rIns="91425" wrap="square" tIns="45700"/>
          <a:lstStyle>
            <a:lvl1pPr indent="-228600" lvl="0" marL="457200" algn="l">
              <a:spcBef>
                <a:spcPts val="1000"/>
              </a:spcBef>
              <a:spcAft>
                <a:spcPts val="0"/>
              </a:spcAft>
              <a:buSzPts val="1600"/>
              <a:buNone/>
              <a:defRPr sz="2000" cap="none">
                <a:solidFill>
                  <a:srgbClr val="EE52A4"/>
                </a:solidFill>
              </a:defRPr>
            </a:lvl1pPr>
            <a:lvl2pPr indent="-228600" lvl="1" marL="914400" algn="l">
              <a:spcBef>
                <a:spcPts val="1000"/>
              </a:spcBef>
              <a:spcAft>
                <a:spcPts val="0"/>
              </a:spcAft>
              <a:buSzPts val="1440"/>
              <a:buNone/>
              <a:defRPr sz="1800">
                <a:solidFill>
                  <a:srgbClr val="888888"/>
                </a:solidFill>
              </a:defRPr>
            </a:lvl2pPr>
            <a:lvl3pPr indent="-228600" lvl="2" marL="1371600" algn="l">
              <a:spcBef>
                <a:spcPts val="1000"/>
              </a:spcBef>
              <a:spcAft>
                <a:spcPts val="0"/>
              </a:spcAft>
              <a:buSzPts val="1280"/>
              <a:buNone/>
              <a:defRPr sz="1600">
                <a:solidFill>
                  <a:srgbClr val="888888"/>
                </a:solidFill>
              </a:defRPr>
            </a:lvl3pPr>
            <a:lvl4pPr indent="-228600" lvl="3" marL="1828800" algn="l">
              <a:spcBef>
                <a:spcPts val="1000"/>
              </a:spcBef>
              <a:spcAft>
                <a:spcPts val="0"/>
              </a:spcAft>
              <a:buSzPts val="1120"/>
              <a:buNone/>
              <a:defRPr sz="1400">
                <a:solidFill>
                  <a:srgbClr val="888888"/>
                </a:solidFill>
              </a:defRPr>
            </a:lvl4pPr>
            <a:lvl5pPr indent="-228600" lvl="4" marL="2286000" algn="l">
              <a:spcBef>
                <a:spcPts val="1000"/>
              </a:spcBef>
              <a:spcAft>
                <a:spcPts val="0"/>
              </a:spcAft>
              <a:buSzPts val="1120"/>
              <a:buNone/>
              <a:defRPr sz="1400">
                <a:solidFill>
                  <a:srgbClr val="888888"/>
                </a:solidFill>
              </a:defRPr>
            </a:lvl5pPr>
            <a:lvl6pPr indent="-228600" lvl="5" marL="2743200" algn="l">
              <a:spcBef>
                <a:spcPts val="1000"/>
              </a:spcBef>
              <a:spcAft>
                <a:spcPts val="0"/>
              </a:spcAft>
              <a:buSzPts val="1120"/>
              <a:buNone/>
              <a:defRPr sz="1400">
                <a:solidFill>
                  <a:srgbClr val="888888"/>
                </a:solidFill>
              </a:defRPr>
            </a:lvl6pPr>
            <a:lvl7pPr indent="-228600" lvl="6" marL="3200400" algn="l">
              <a:spcBef>
                <a:spcPts val="1000"/>
              </a:spcBef>
              <a:spcAft>
                <a:spcPts val="0"/>
              </a:spcAft>
              <a:buSzPts val="1120"/>
              <a:buNone/>
              <a:defRPr sz="1400">
                <a:solidFill>
                  <a:srgbClr val="888888"/>
                </a:solidFill>
              </a:defRPr>
            </a:lvl7pPr>
            <a:lvl8pPr indent="-228600" lvl="7" marL="3657600" algn="l">
              <a:spcBef>
                <a:spcPts val="1000"/>
              </a:spcBef>
              <a:spcAft>
                <a:spcPts val="0"/>
              </a:spcAft>
              <a:buSzPts val="1120"/>
              <a:buNone/>
              <a:defRPr sz="1400">
                <a:solidFill>
                  <a:srgbClr val="888888"/>
                </a:solidFill>
              </a:defRPr>
            </a:lvl8pPr>
            <a:lvl9pPr indent="-228600" lvl="8" marL="4114800" algn="l">
              <a:spcBef>
                <a:spcPts val="1000"/>
              </a:spcBef>
              <a:spcAft>
                <a:spcPts val="0"/>
              </a:spcAft>
              <a:buSzPts val="1120"/>
              <a:buNone/>
              <a:defRPr sz="1400">
                <a:solidFill>
                  <a:srgbClr val="888888"/>
                </a:solidFill>
              </a:defRPr>
            </a:lvl9pPr>
          </a:lstStyle>
          <a:p/>
        </p:txBody>
      </p:sp>
      <p:sp>
        <p:nvSpPr>
          <p:cNvPr id="52" name="Google Shape;52;p4"/>
          <p:cNvSpPr txBox="1"/>
          <p:nvPr>
            <p:ph idx="10" type="dt"/>
          </p:nvPr>
        </p:nvSpPr>
        <p:spPr>
          <a:xfrm>
            <a:off x="10653104" y="6391838"/>
            <a:ext cx="990599" cy="304799"/>
          </a:xfrm>
          <a:prstGeom prst="rect">
            <a:avLst/>
          </a:prstGeom>
          <a:noFill/>
          <a:ln>
            <a:noFill/>
          </a:ln>
        </p:spPr>
        <p:txBody>
          <a:bodyPr anchorCtr="0" anchor="ctr" bIns="45700" lIns="91425" spcFirstLastPara="1" rIns="91425" wrap="square" tIns="4570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4"/>
          <p:cNvSpPr txBox="1"/>
          <p:nvPr>
            <p:ph idx="11" type="ftr"/>
          </p:nvPr>
        </p:nvSpPr>
        <p:spPr>
          <a:xfrm>
            <a:off x="561110" y="6391838"/>
            <a:ext cx="3859795" cy="304801"/>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4" name="Google Shape;54;p4"/>
          <p:cNvSpPr/>
          <p:nvPr/>
        </p:nvSpPr>
        <p:spPr>
          <a:xfrm>
            <a:off x="10437812" y="0"/>
            <a:ext cx="685800" cy="1143000"/>
          </a:xfrm>
          <a:prstGeom prst="rect">
            <a:avLst/>
          </a:prstGeom>
          <a:solidFill>
            <a:schemeClr val="accent1"/>
          </a:solidFill>
          <a:ln>
            <a:noFill/>
          </a:ln>
          <a:effectLst>
            <a:outerShdw blurRad="38100" rotWithShape="0" dir="5400000" dist="25400">
              <a:srgbClr val="000000">
                <a:alpha val="4470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4"/>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56" name="Shape 56"/>
        <p:cNvGrpSpPr/>
        <p:nvPr/>
      </p:nvGrpSpPr>
      <p:grpSpPr>
        <a:xfrm>
          <a:off x="0" y="0"/>
          <a:ext cx="0" cy="0"/>
          <a:chOff x="0" y="0"/>
          <a:chExt cx="0" cy="0"/>
        </a:xfrm>
      </p:grpSpPr>
      <p:sp>
        <p:nvSpPr>
          <p:cNvPr id="57" name="Google Shape;57;p5"/>
          <p:cNvSpPr txBox="1"/>
          <p:nvPr>
            <p:ph type="title"/>
          </p:nvPr>
        </p:nvSpPr>
        <p:spPr>
          <a:xfrm>
            <a:off x="1154954" y="973668"/>
            <a:ext cx="8761413" cy="706964"/>
          </a:xfrm>
          <a:prstGeom prst="rect">
            <a:avLst/>
          </a:prstGeom>
          <a:noFill/>
          <a:ln>
            <a:noFill/>
          </a:ln>
        </p:spPr>
        <p:txBody>
          <a:bodyPr anchorCtr="0" anchor="ctr" bIns="45700" lIns="91425" spcFirstLastPara="1" rIns="91425" wrap="square" tIns="45700"/>
          <a:lstStyle>
            <a:lvl1pPr lvl="0" algn="l">
              <a:spcBef>
                <a:spcPts val="0"/>
              </a:spcBef>
              <a:spcAft>
                <a:spcPts val="0"/>
              </a:spcAft>
              <a:buClr>
                <a:schemeClr val="lt2"/>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8" name="Google Shape;58;p5"/>
          <p:cNvSpPr txBox="1"/>
          <p:nvPr>
            <p:ph idx="1" type="body"/>
          </p:nvPr>
        </p:nvSpPr>
        <p:spPr>
          <a:xfrm>
            <a:off x="1154954" y="2603500"/>
            <a:ext cx="4825158" cy="3416301"/>
          </a:xfrm>
          <a:prstGeom prst="rect">
            <a:avLst/>
          </a:prstGeom>
          <a:noFill/>
          <a:ln>
            <a:noFill/>
          </a:ln>
        </p:spPr>
        <p:txBody>
          <a:bodyPr anchorCtr="0" anchor="t" bIns="45700" lIns="91425" spcFirstLastPara="1" rIns="91425" wrap="square" tIns="45700"/>
          <a:lstStyle>
            <a:lvl1pPr indent="-320040" lvl="0" marL="457200" algn="l">
              <a:spcBef>
                <a:spcPts val="1000"/>
              </a:spcBef>
              <a:spcAft>
                <a:spcPts val="0"/>
              </a:spcAft>
              <a:buSzPts val="1440"/>
              <a:buChar char="►"/>
              <a:defRPr/>
            </a:lvl1pPr>
            <a:lvl2pPr indent="-320040" lvl="1" marL="914400" algn="l">
              <a:spcBef>
                <a:spcPts val="1000"/>
              </a:spcBef>
              <a:spcAft>
                <a:spcPts val="0"/>
              </a:spcAft>
              <a:buSzPts val="1440"/>
              <a:buChar char="►"/>
              <a:defRPr/>
            </a:lvl2pPr>
            <a:lvl3pPr indent="-320039" lvl="2" marL="1371600" algn="l">
              <a:spcBef>
                <a:spcPts val="1000"/>
              </a:spcBef>
              <a:spcAft>
                <a:spcPts val="0"/>
              </a:spcAft>
              <a:buSzPts val="1440"/>
              <a:buChar char="►"/>
              <a:defRPr/>
            </a:lvl3pPr>
            <a:lvl4pPr indent="-320039" lvl="3" marL="1828800" algn="l">
              <a:spcBef>
                <a:spcPts val="1000"/>
              </a:spcBef>
              <a:spcAft>
                <a:spcPts val="0"/>
              </a:spcAft>
              <a:buSzPts val="1440"/>
              <a:buChar char="►"/>
              <a:defRPr/>
            </a:lvl4pPr>
            <a:lvl5pPr indent="-320039" lvl="4" marL="2286000" algn="l">
              <a:spcBef>
                <a:spcPts val="1000"/>
              </a:spcBef>
              <a:spcAft>
                <a:spcPts val="0"/>
              </a:spcAft>
              <a:buSzPts val="1440"/>
              <a:buChar char="►"/>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59" name="Google Shape;59;p5"/>
          <p:cNvSpPr txBox="1"/>
          <p:nvPr>
            <p:ph idx="2" type="body"/>
          </p:nvPr>
        </p:nvSpPr>
        <p:spPr>
          <a:xfrm>
            <a:off x="6208712" y="2603500"/>
            <a:ext cx="4825159" cy="3416300"/>
          </a:xfrm>
          <a:prstGeom prst="rect">
            <a:avLst/>
          </a:prstGeom>
          <a:noFill/>
          <a:ln>
            <a:noFill/>
          </a:ln>
        </p:spPr>
        <p:txBody>
          <a:bodyPr anchorCtr="0" anchor="t" bIns="45700" lIns="91425" spcFirstLastPara="1" rIns="91425" wrap="square" tIns="45700"/>
          <a:lstStyle>
            <a:lvl1pPr indent="-320040" lvl="0" marL="457200" algn="l">
              <a:spcBef>
                <a:spcPts val="1000"/>
              </a:spcBef>
              <a:spcAft>
                <a:spcPts val="0"/>
              </a:spcAft>
              <a:buSzPts val="1440"/>
              <a:buChar char="►"/>
              <a:defRPr/>
            </a:lvl1pPr>
            <a:lvl2pPr indent="-320040" lvl="1" marL="914400" algn="l">
              <a:spcBef>
                <a:spcPts val="1000"/>
              </a:spcBef>
              <a:spcAft>
                <a:spcPts val="0"/>
              </a:spcAft>
              <a:buSzPts val="1440"/>
              <a:buChar char="►"/>
              <a:defRPr/>
            </a:lvl2pPr>
            <a:lvl3pPr indent="-320039" lvl="2" marL="1371600" algn="l">
              <a:spcBef>
                <a:spcPts val="1000"/>
              </a:spcBef>
              <a:spcAft>
                <a:spcPts val="0"/>
              </a:spcAft>
              <a:buSzPts val="1440"/>
              <a:buChar char="►"/>
              <a:defRPr/>
            </a:lvl3pPr>
            <a:lvl4pPr indent="-320039" lvl="3" marL="1828800" algn="l">
              <a:spcBef>
                <a:spcPts val="1000"/>
              </a:spcBef>
              <a:spcAft>
                <a:spcPts val="0"/>
              </a:spcAft>
              <a:buSzPts val="1440"/>
              <a:buChar char="►"/>
              <a:defRPr/>
            </a:lvl4pPr>
            <a:lvl5pPr indent="-320039" lvl="4" marL="2286000" algn="l">
              <a:spcBef>
                <a:spcPts val="1000"/>
              </a:spcBef>
              <a:spcAft>
                <a:spcPts val="0"/>
              </a:spcAft>
              <a:buSzPts val="1440"/>
              <a:buChar char="►"/>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60" name="Google Shape;60;p5"/>
          <p:cNvSpPr txBox="1"/>
          <p:nvPr>
            <p:ph idx="10" type="dt"/>
          </p:nvPr>
        </p:nvSpPr>
        <p:spPr>
          <a:xfrm>
            <a:off x="10653104" y="6391838"/>
            <a:ext cx="990599" cy="304799"/>
          </a:xfrm>
          <a:prstGeom prst="rect">
            <a:avLst/>
          </a:prstGeom>
          <a:noFill/>
          <a:ln>
            <a:noFill/>
          </a:ln>
        </p:spPr>
        <p:txBody>
          <a:bodyPr anchorCtr="0" anchor="ctr" bIns="45700" lIns="91425" spcFirstLastPara="1" rIns="91425" wrap="square" tIns="4570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1" name="Google Shape;61;p5"/>
          <p:cNvSpPr txBox="1"/>
          <p:nvPr>
            <p:ph idx="11" type="ftr"/>
          </p:nvPr>
        </p:nvSpPr>
        <p:spPr>
          <a:xfrm>
            <a:off x="561110" y="6391838"/>
            <a:ext cx="3859795" cy="304801"/>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2" name="Google Shape;62;p5"/>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63" name="Shape 63"/>
        <p:cNvGrpSpPr/>
        <p:nvPr/>
      </p:nvGrpSpPr>
      <p:grpSpPr>
        <a:xfrm>
          <a:off x="0" y="0"/>
          <a:ext cx="0" cy="0"/>
          <a:chOff x="0" y="0"/>
          <a:chExt cx="0" cy="0"/>
        </a:xfrm>
      </p:grpSpPr>
      <p:sp>
        <p:nvSpPr>
          <p:cNvPr id="64" name="Google Shape;64;p6"/>
          <p:cNvSpPr txBox="1"/>
          <p:nvPr>
            <p:ph type="title"/>
          </p:nvPr>
        </p:nvSpPr>
        <p:spPr>
          <a:xfrm>
            <a:off x="1154954" y="973668"/>
            <a:ext cx="8761413" cy="706964"/>
          </a:xfrm>
          <a:prstGeom prst="rect">
            <a:avLst/>
          </a:prstGeom>
          <a:noFill/>
          <a:ln>
            <a:noFill/>
          </a:ln>
        </p:spPr>
        <p:txBody>
          <a:bodyPr anchorCtr="0" anchor="ctr" bIns="45700" lIns="91425" spcFirstLastPara="1" rIns="91425" wrap="square" tIns="45700"/>
          <a:lstStyle>
            <a:lvl1pPr lvl="0" algn="l">
              <a:spcBef>
                <a:spcPts val="0"/>
              </a:spcBef>
              <a:spcAft>
                <a:spcPts val="0"/>
              </a:spcAft>
              <a:buClr>
                <a:schemeClr val="lt2"/>
              </a:buClr>
              <a:buSzPts val="3600"/>
              <a:buFont typeface="Century Gothic"/>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5" name="Google Shape;65;p6"/>
          <p:cNvSpPr txBox="1"/>
          <p:nvPr>
            <p:ph idx="1" type="body"/>
          </p:nvPr>
        </p:nvSpPr>
        <p:spPr>
          <a:xfrm>
            <a:off x="1154954" y="2603500"/>
            <a:ext cx="4825157" cy="576262"/>
          </a:xfrm>
          <a:prstGeom prst="rect">
            <a:avLst/>
          </a:prstGeom>
          <a:noFill/>
          <a:ln>
            <a:noFill/>
          </a:ln>
        </p:spPr>
        <p:txBody>
          <a:bodyPr anchorCtr="0" anchor="b" bIns="45700" lIns="91425" spcFirstLastPara="1" rIns="91425" wrap="square" tIns="45700"/>
          <a:lstStyle>
            <a:lvl1pPr indent="-228600" lvl="0" marL="457200" algn="l">
              <a:spcBef>
                <a:spcPts val="1000"/>
              </a:spcBef>
              <a:spcAft>
                <a:spcPts val="0"/>
              </a:spcAft>
              <a:buSzPts val="1920"/>
              <a:buNone/>
              <a:defRPr b="0" sz="2400">
                <a:solidFill>
                  <a:schemeClr val="accent1"/>
                </a:solidFill>
              </a:defRPr>
            </a:lvl1pPr>
            <a:lvl2pPr indent="-228600" lvl="1" marL="914400" algn="l">
              <a:spcBef>
                <a:spcPts val="1000"/>
              </a:spcBef>
              <a:spcAft>
                <a:spcPts val="0"/>
              </a:spcAft>
              <a:buSzPts val="1600"/>
              <a:buNone/>
              <a:defRPr b="1" sz="2000"/>
            </a:lvl2pPr>
            <a:lvl3pPr indent="-228600" lvl="2" marL="1371600" algn="l">
              <a:spcBef>
                <a:spcPts val="1000"/>
              </a:spcBef>
              <a:spcAft>
                <a:spcPts val="0"/>
              </a:spcAft>
              <a:buSzPts val="1440"/>
              <a:buNone/>
              <a:defRPr b="1" sz="1800"/>
            </a:lvl3pPr>
            <a:lvl4pPr indent="-228600" lvl="3" marL="1828800" algn="l">
              <a:spcBef>
                <a:spcPts val="1000"/>
              </a:spcBef>
              <a:spcAft>
                <a:spcPts val="0"/>
              </a:spcAft>
              <a:buSzPts val="1280"/>
              <a:buNone/>
              <a:defRPr b="1" sz="1600"/>
            </a:lvl4pPr>
            <a:lvl5pPr indent="-228600" lvl="4" marL="2286000" algn="l">
              <a:spcBef>
                <a:spcPts val="1000"/>
              </a:spcBef>
              <a:spcAft>
                <a:spcPts val="0"/>
              </a:spcAft>
              <a:buSzPts val="1280"/>
              <a:buNone/>
              <a:defRPr b="1" sz="1600"/>
            </a:lvl5pPr>
            <a:lvl6pPr indent="-228600" lvl="5" marL="2743200" algn="l">
              <a:spcBef>
                <a:spcPts val="1000"/>
              </a:spcBef>
              <a:spcAft>
                <a:spcPts val="0"/>
              </a:spcAft>
              <a:buSzPts val="1280"/>
              <a:buNone/>
              <a:defRPr b="1" sz="1600"/>
            </a:lvl6pPr>
            <a:lvl7pPr indent="-228600" lvl="6" marL="3200400" algn="l">
              <a:spcBef>
                <a:spcPts val="1000"/>
              </a:spcBef>
              <a:spcAft>
                <a:spcPts val="0"/>
              </a:spcAft>
              <a:buSzPts val="1280"/>
              <a:buNone/>
              <a:defRPr b="1" sz="1600"/>
            </a:lvl7pPr>
            <a:lvl8pPr indent="-228600" lvl="7" marL="3657600" algn="l">
              <a:spcBef>
                <a:spcPts val="1000"/>
              </a:spcBef>
              <a:spcAft>
                <a:spcPts val="0"/>
              </a:spcAft>
              <a:buSzPts val="1280"/>
              <a:buNone/>
              <a:defRPr b="1" sz="1600"/>
            </a:lvl8pPr>
            <a:lvl9pPr indent="-228600" lvl="8" marL="4114800" algn="l">
              <a:spcBef>
                <a:spcPts val="1000"/>
              </a:spcBef>
              <a:spcAft>
                <a:spcPts val="0"/>
              </a:spcAft>
              <a:buSzPts val="1280"/>
              <a:buNone/>
              <a:defRPr b="1" sz="1600"/>
            </a:lvl9pPr>
          </a:lstStyle>
          <a:p/>
        </p:txBody>
      </p:sp>
      <p:sp>
        <p:nvSpPr>
          <p:cNvPr id="66" name="Google Shape;66;p6"/>
          <p:cNvSpPr txBox="1"/>
          <p:nvPr>
            <p:ph idx="2" type="body"/>
          </p:nvPr>
        </p:nvSpPr>
        <p:spPr>
          <a:xfrm>
            <a:off x="1154954" y="3179762"/>
            <a:ext cx="4825158" cy="2840039"/>
          </a:xfrm>
          <a:prstGeom prst="rect">
            <a:avLst/>
          </a:prstGeom>
          <a:noFill/>
          <a:ln>
            <a:noFill/>
          </a:ln>
        </p:spPr>
        <p:txBody>
          <a:bodyPr anchorCtr="0" anchor="t" bIns="45700" lIns="91425" spcFirstLastPara="1" rIns="91425" wrap="square" tIns="45700"/>
          <a:lstStyle>
            <a:lvl1pPr indent="-320040" lvl="0" marL="457200" algn="l">
              <a:spcBef>
                <a:spcPts val="1000"/>
              </a:spcBef>
              <a:spcAft>
                <a:spcPts val="0"/>
              </a:spcAft>
              <a:buSzPts val="1440"/>
              <a:buChar char="►"/>
              <a:defRPr/>
            </a:lvl1pPr>
            <a:lvl2pPr indent="-320040" lvl="1" marL="914400" algn="l">
              <a:spcBef>
                <a:spcPts val="1000"/>
              </a:spcBef>
              <a:spcAft>
                <a:spcPts val="0"/>
              </a:spcAft>
              <a:buSzPts val="1440"/>
              <a:buChar char="►"/>
              <a:defRPr/>
            </a:lvl2pPr>
            <a:lvl3pPr indent="-320039" lvl="2" marL="1371600" algn="l">
              <a:spcBef>
                <a:spcPts val="1000"/>
              </a:spcBef>
              <a:spcAft>
                <a:spcPts val="0"/>
              </a:spcAft>
              <a:buSzPts val="1440"/>
              <a:buChar char="►"/>
              <a:defRPr/>
            </a:lvl3pPr>
            <a:lvl4pPr indent="-320039" lvl="3" marL="1828800" algn="l">
              <a:spcBef>
                <a:spcPts val="1000"/>
              </a:spcBef>
              <a:spcAft>
                <a:spcPts val="0"/>
              </a:spcAft>
              <a:buSzPts val="1440"/>
              <a:buChar char="►"/>
              <a:defRPr/>
            </a:lvl4pPr>
            <a:lvl5pPr indent="-320039" lvl="4" marL="2286000" algn="l">
              <a:spcBef>
                <a:spcPts val="1000"/>
              </a:spcBef>
              <a:spcAft>
                <a:spcPts val="0"/>
              </a:spcAft>
              <a:buSzPts val="1440"/>
              <a:buChar char="►"/>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67" name="Google Shape;67;p6"/>
          <p:cNvSpPr txBox="1"/>
          <p:nvPr>
            <p:ph idx="3" type="body"/>
          </p:nvPr>
        </p:nvSpPr>
        <p:spPr>
          <a:xfrm>
            <a:off x="6208712" y="2603500"/>
            <a:ext cx="4825159" cy="576262"/>
          </a:xfrm>
          <a:prstGeom prst="rect">
            <a:avLst/>
          </a:prstGeom>
          <a:noFill/>
          <a:ln>
            <a:noFill/>
          </a:ln>
        </p:spPr>
        <p:txBody>
          <a:bodyPr anchorCtr="0" anchor="b" bIns="45700" lIns="91425" spcFirstLastPara="1" rIns="91425" wrap="square" tIns="45700"/>
          <a:lstStyle>
            <a:lvl1pPr indent="-228600" lvl="0" marL="457200" algn="l">
              <a:spcBef>
                <a:spcPts val="1000"/>
              </a:spcBef>
              <a:spcAft>
                <a:spcPts val="0"/>
              </a:spcAft>
              <a:buSzPts val="1920"/>
              <a:buNone/>
              <a:defRPr b="0" sz="2400">
                <a:solidFill>
                  <a:schemeClr val="accent1"/>
                </a:solidFill>
              </a:defRPr>
            </a:lvl1pPr>
            <a:lvl2pPr indent="-228600" lvl="1" marL="914400" algn="l">
              <a:spcBef>
                <a:spcPts val="1000"/>
              </a:spcBef>
              <a:spcAft>
                <a:spcPts val="0"/>
              </a:spcAft>
              <a:buSzPts val="1600"/>
              <a:buNone/>
              <a:defRPr b="1" sz="2000"/>
            </a:lvl2pPr>
            <a:lvl3pPr indent="-228600" lvl="2" marL="1371600" algn="l">
              <a:spcBef>
                <a:spcPts val="1000"/>
              </a:spcBef>
              <a:spcAft>
                <a:spcPts val="0"/>
              </a:spcAft>
              <a:buSzPts val="1440"/>
              <a:buNone/>
              <a:defRPr b="1" sz="1800"/>
            </a:lvl3pPr>
            <a:lvl4pPr indent="-228600" lvl="3" marL="1828800" algn="l">
              <a:spcBef>
                <a:spcPts val="1000"/>
              </a:spcBef>
              <a:spcAft>
                <a:spcPts val="0"/>
              </a:spcAft>
              <a:buSzPts val="1280"/>
              <a:buNone/>
              <a:defRPr b="1" sz="1600"/>
            </a:lvl4pPr>
            <a:lvl5pPr indent="-228600" lvl="4" marL="2286000" algn="l">
              <a:spcBef>
                <a:spcPts val="1000"/>
              </a:spcBef>
              <a:spcAft>
                <a:spcPts val="0"/>
              </a:spcAft>
              <a:buSzPts val="1280"/>
              <a:buNone/>
              <a:defRPr b="1" sz="1600"/>
            </a:lvl5pPr>
            <a:lvl6pPr indent="-228600" lvl="5" marL="2743200" algn="l">
              <a:spcBef>
                <a:spcPts val="1000"/>
              </a:spcBef>
              <a:spcAft>
                <a:spcPts val="0"/>
              </a:spcAft>
              <a:buSzPts val="1280"/>
              <a:buNone/>
              <a:defRPr b="1" sz="1600"/>
            </a:lvl6pPr>
            <a:lvl7pPr indent="-228600" lvl="6" marL="3200400" algn="l">
              <a:spcBef>
                <a:spcPts val="1000"/>
              </a:spcBef>
              <a:spcAft>
                <a:spcPts val="0"/>
              </a:spcAft>
              <a:buSzPts val="1280"/>
              <a:buNone/>
              <a:defRPr b="1" sz="1600"/>
            </a:lvl7pPr>
            <a:lvl8pPr indent="-228600" lvl="7" marL="3657600" algn="l">
              <a:spcBef>
                <a:spcPts val="1000"/>
              </a:spcBef>
              <a:spcAft>
                <a:spcPts val="0"/>
              </a:spcAft>
              <a:buSzPts val="1280"/>
              <a:buNone/>
              <a:defRPr b="1" sz="1600"/>
            </a:lvl8pPr>
            <a:lvl9pPr indent="-228600" lvl="8" marL="4114800" algn="l">
              <a:spcBef>
                <a:spcPts val="1000"/>
              </a:spcBef>
              <a:spcAft>
                <a:spcPts val="0"/>
              </a:spcAft>
              <a:buSzPts val="1280"/>
              <a:buNone/>
              <a:defRPr b="1" sz="1600"/>
            </a:lvl9pPr>
          </a:lstStyle>
          <a:p/>
        </p:txBody>
      </p:sp>
      <p:sp>
        <p:nvSpPr>
          <p:cNvPr id="68" name="Google Shape;68;p6"/>
          <p:cNvSpPr txBox="1"/>
          <p:nvPr>
            <p:ph idx="4" type="body"/>
          </p:nvPr>
        </p:nvSpPr>
        <p:spPr>
          <a:xfrm>
            <a:off x="6208712" y="3179762"/>
            <a:ext cx="4825159" cy="2840039"/>
          </a:xfrm>
          <a:prstGeom prst="rect">
            <a:avLst/>
          </a:prstGeom>
          <a:noFill/>
          <a:ln>
            <a:noFill/>
          </a:ln>
        </p:spPr>
        <p:txBody>
          <a:bodyPr anchorCtr="0" anchor="t" bIns="45700" lIns="91425" spcFirstLastPara="1" rIns="91425" wrap="square" tIns="45700"/>
          <a:lstStyle>
            <a:lvl1pPr indent="-320040" lvl="0" marL="457200" algn="l">
              <a:spcBef>
                <a:spcPts val="1000"/>
              </a:spcBef>
              <a:spcAft>
                <a:spcPts val="0"/>
              </a:spcAft>
              <a:buSzPts val="1440"/>
              <a:buChar char="►"/>
              <a:defRPr sz="1800"/>
            </a:lvl1pPr>
            <a:lvl2pPr indent="-309880" lvl="1" marL="914400" algn="l">
              <a:spcBef>
                <a:spcPts val="1000"/>
              </a:spcBef>
              <a:spcAft>
                <a:spcPts val="0"/>
              </a:spcAft>
              <a:buSzPts val="1280"/>
              <a:buChar char="►"/>
              <a:defRPr sz="1600"/>
            </a:lvl2pPr>
            <a:lvl3pPr indent="-299719" lvl="2" marL="1371600" algn="l">
              <a:spcBef>
                <a:spcPts val="1000"/>
              </a:spcBef>
              <a:spcAft>
                <a:spcPts val="0"/>
              </a:spcAft>
              <a:buSzPts val="1120"/>
              <a:buChar char="►"/>
              <a:defRPr sz="1400"/>
            </a:lvl3pPr>
            <a:lvl4pPr indent="-289560" lvl="3" marL="1828800" algn="l">
              <a:spcBef>
                <a:spcPts val="1000"/>
              </a:spcBef>
              <a:spcAft>
                <a:spcPts val="0"/>
              </a:spcAft>
              <a:buSzPts val="960"/>
              <a:buChar char="►"/>
              <a:defRPr sz="1200"/>
            </a:lvl4pPr>
            <a:lvl5pPr indent="-289560" lvl="4" marL="2286000" algn="l">
              <a:spcBef>
                <a:spcPts val="1000"/>
              </a:spcBef>
              <a:spcAft>
                <a:spcPts val="0"/>
              </a:spcAft>
              <a:buSzPts val="960"/>
              <a:buChar char="►"/>
              <a:defRPr sz="1200"/>
            </a:lvl5pPr>
            <a:lvl6pPr indent="-289560" lvl="5" marL="2743200" algn="l">
              <a:spcBef>
                <a:spcPts val="1000"/>
              </a:spcBef>
              <a:spcAft>
                <a:spcPts val="0"/>
              </a:spcAft>
              <a:buSzPts val="960"/>
              <a:buChar char="►"/>
              <a:defRPr sz="1200"/>
            </a:lvl6pPr>
            <a:lvl7pPr indent="-289560" lvl="6" marL="3200400" algn="l">
              <a:spcBef>
                <a:spcPts val="1000"/>
              </a:spcBef>
              <a:spcAft>
                <a:spcPts val="0"/>
              </a:spcAft>
              <a:buSzPts val="960"/>
              <a:buChar char="►"/>
              <a:defRPr sz="1200"/>
            </a:lvl7pPr>
            <a:lvl8pPr indent="-289559" lvl="7" marL="3657600" algn="l">
              <a:spcBef>
                <a:spcPts val="1000"/>
              </a:spcBef>
              <a:spcAft>
                <a:spcPts val="0"/>
              </a:spcAft>
              <a:buSzPts val="960"/>
              <a:buChar char="►"/>
              <a:defRPr sz="1200"/>
            </a:lvl8pPr>
            <a:lvl9pPr indent="-289559" lvl="8" marL="4114800" algn="l">
              <a:spcBef>
                <a:spcPts val="1000"/>
              </a:spcBef>
              <a:spcAft>
                <a:spcPts val="0"/>
              </a:spcAft>
              <a:buSzPts val="960"/>
              <a:buChar char="►"/>
              <a:defRPr sz="1200"/>
            </a:lvl9pPr>
          </a:lstStyle>
          <a:p/>
        </p:txBody>
      </p:sp>
      <p:sp>
        <p:nvSpPr>
          <p:cNvPr id="69" name="Google Shape;69;p6"/>
          <p:cNvSpPr txBox="1"/>
          <p:nvPr>
            <p:ph idx="10" type="dt"/>
          </p:nvPr>
        </p:nvSpPr>
        <p:spPr>
          <a:xfrm>
            <a:off x="10653104" y="6391838"/>
            <a:ext cx="990599" cy="304799"/>
          </a:xfrm>
          <a:prstGeom prst="rect">
            <a:avLst/>
          </a:prstGeom>
          <a:noFill/>
          <a:ln>
            <a:noFill/>
          </a:ln>
        </p:spPr>
        <p:txBody>
          <a:bodyPr anchorCtr="0" anchor="ctr" bIns="45700" lIns="91425" spcFirstLastPara="1" rIns="91425" wrap="square" tIns="4570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6"/>
          <p:cNvSpPr txBox="1"/>
          <p:nvPr>
            <p:ph idx="11" type="ftr"/>
          </p:nvPr>
        </p:nvSpPr>
        <p:spPr>
          <a:xfrm>
            <a:off x="561110" y="6391838"/>
            <a:ext cx="3859795" cy="304801"/>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6"/>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72" name="Shape 72"/>
        <p:cNvGrpSpPr/>
        <p:nvPr/>
      </p:nvGrpSpPr>
      <p:grpSpPr>
        <a:xfrm>
          <a:off x="0" y="0"/>
          <a:ext cx="0" cy="0"/>
          <a:chOff x="0" y="0"/>
          <a:chExt cx="0" cy="0"/>
        </a:xfrm>
      </p:grpSpPr>
      <p:sp>
        <p:nvSpPr>
          <p:cNvPr id="73" name="Google Shape;73;p7"/>
          <p:cNvSpPr txBox="1"/>
          <p:nvPr>
            <p:ph type="title"/>
          </p:nvPr>
        </p:nvSpPr>
        <p:spPr>
          <a:xfrm>
            <a:off x="1154954" y="973668"/>
            <a:ext cx="8761413" cy="706964"/>
          </a:xfrm>
          <a:prstGeom prst="rect">
            <a:avLst/>
          </a:prstGeom>
          <a:noFill/>
          <a:ln>
            <a:noFill/>
          </a:ln>
        </p:spPr>
        <p:txBody>
          <a:bodyPr anchorCtr="0" anchor="ctr" bIns="45700" lIns="91425" spcFirstLastPara="1" rIns="91425" wrap="square" tIns="45700"/>
          <a:lstStyle>
            <a:lvl1pPr lvl="0" algn="l">
              <a:spcBef>
                <a:spcPts val="0"/>
              </a:spcBef>
              <a:spcAft>
                <a:spcPts val="0"/>
              </a:spcAft>
              <a:buClr>
                <a:schemeClr val="lt2"/>
              </a:buClr>
              <a:buSzPts val="3600"/>
              <a:buFont typeface="Century Gothic"/>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4" name="Google Shape;74;p7"/>
          <p:cNvSpPr txBox="1"/>
          <p:nvPr>
            <p:ph idx="10" type="dt"/>
          </p:nvPr>
        </p:nvSpPr>
        <p:spPr>
          <a:xfrm>
            <a:off x="10653104" y="6391838"/>
            <a:ext cx="990599" cy="304799"/>
          </a:xfrm>
          <a:prstGeom prst="rect">
            <a:avLst/>
          </a:prstGeom>
          <a:noFill/>
          <a:ln>
            <a:noFill/>
          </a:ln>
        </p:spPr>
        <p:txBody>
          <a:bodyPr anchorCtr="0" anchor="ctr" bIns="45700" lIns="91425" spcFirstLastPara="1" rIns="91425" wrap="square" tIns="4570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5" name="Google Shape;75;p7"/>
          <p:cNvSpPr txBox="1"/>
          <p:nvPr>
            <p:ph idx="11" type="ftr"/>
          </p:nvPr>
        </p:nvSpPr>
        <p:spPr>
          <a:xfrm>
            <a:off x="561110" y="6391838"/>
            <a:ext cx="3859795" cy="304801"/>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7"/>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showMasterSp="0" type="blank">
  <p:cSld name="BLANK">
    <p:spTree>
      <p:nvGrpSpPr>
        <p:cNvPr id="77" name="Shape 77"/>
        <p:cNvGrpSpPr/>
        <p:nvPr/>
      </p:nvGrpSpPr>
      <p:grpSpPr>
        <a:xfrm>
          <a:off x="0" y="0"/>
          <a:ext cx="0" cy="0"/>
          <a:chOff x="0" y="0"/>
          <a:chExt cx="0" cy="0"/>
        </a:xfrm>
      </p:grpSpPr>
      <p:sp>
        <p:nvSpPr>
          <p:cNvPr id="78" name="Google Shape;78;p8"/>
          <p:cNvSpPr txBox="1"/>
          <p:nvPr>
            <p:ph idx="10" type="dt"/>
          </p:nvPr>
        </p:nvSpPr>
        <p:spPr>
          <a:xfrm>
            <a:off x="10653104" y="6391838"/>
            <a:ext cx="990599" cy="304799"/>
          </a:xfrm>
          <a:prstGeom prst="rect">
            <a:avLst/>
          </a:prstGeom>
          <a:noFill/>
          <a:ln>
            <a:noFill/>
          </a:ln>
        </p:spPr>
        <p:txBody>
          <a:bodyPr anchorCtr="0" anchor="ctr" bIns="45700" lIns="91425" spcFirstLastPara="1" rIns="91425" wrap="square" tIns="4570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8"/>
          <p:cNvSpPr txBox="1"/>
          <p:nvPr>
            <p:ph idx="11" type="ftr"/>
          </p:nvPr>
        </p:nvSpPr>
        <p:spPr>
          <a:xfrm>
            <a:off x="561110" y="6391838"/>
            <a:ext cx="3859795" cy="304801"/>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0" name="Google Shape;80;p8"/>
          <p:cNvSpPr/>
          <p:nvPr/>
        </p:nvSpPr>
        <p:spPr>
          <a:xfrm>
            <a:off x="10437812" y="0"/>
            <a:ext cx="685800" cy="1143000"/>
          </a:xfrm>
          <a:prstGeom prst="rect">
            <a:avLst/>
          </a:prstGeom>
          <a:solidFill>
            <a:schemeClr val="accent1"/>
          </a:solidFill>
          <a:ln>
            <a:noFill/>
          </a:ln>
          <a:effectLst>
            <a:outerShdw blurRad="38100" rotWithShape="0" dir="5400000" dist="25400">
              <a:srgbClr val="000000">
                <a:alpha val="4470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8"/>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showMasterSp="0" type="objTx">
  <p:cSld name="OBJECT_WITH_CAPTION_TEXT">
    <p:spTree>
      <p:nvGrpSpPr>
        <p:cNvPr id="82" name="Shape 82"/>
        <p:cNvGrpSpPr/>
        <p:nvPr/>
      </p:nvGrpSpPr>
      <p:grpSpPr>
        <a:xfrm>
          <a:off x="0" y="0"/>
          <a:ext cx="0" cy="0"/>
          <a:chOff x="0" y="0"/>
          <a:chExt cx="0" cy="0"/>
        </a:xfrm>
      </p:grpSpPr>
      <p:grpSp>
        <p:nvGrpSpPr>
          <p:cNvPr id="83" name="Google Shape;83;p9"/>
          <p:cNvGrpSpPr/>
          <p:nvPr/>
        </p:nvGrpSpPr>
        <p:grpSpPr>
          <a:xfrm>
            <a:off x="0" y="0"/>
            <a:ext cx="12192000" cy="6858000"/>
            <a:chOff x="0" y="0"/>
            <a:chExt cx="12192000" cy="6858000"/>
          </a:xfrm>
        </p:grpSpPr>
        <p:sp>
          <p:nvSpPr>
            <p:cNvPr id="84" name="Google Shape;84;p9"/>
            <p:cNvSpPr/>
            <p:nvPr/>
          </p:nvSpPr>
          <p:spPr>
            <a:xfrm>
              <a:off x="0" y="0"/>
              <a:ext cx="12192000" cy="6858000"/>
            </a:xfrm>
            <a:prstGeom prst="rect">
              <a:avLst/>
            </a:prstGeom>
            <a:blipFill rotWithShape="1">
              <a:blip r:embed="rId2">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9"/>
            <p:cNvSpPr/>
            <p:nvPr/>
          </p:nvSpPr>
          <p:spPr>
            <a:xfrm>
              <a:off x="0" y="2667000"/>
              <a:ext cx="4191000" cy="4191000"/>
            </a:xfrm>
            <a:prstGeom prst="ellipse">
              <a:avLst/>
            </a:prstGeom>
            <a:gradFill>
              <a:gsLst>
                <a:gs pos="0">
                  <a:srgbClr val="9B6BF2">
                    <a:alpha val="10980"/>
                  </a:srgbClr>
                </a:gs>
                <a:gs pos="36000">
                  <a:srgbClr val="9B6BF2">
                    <a:alpha val="9803"/>
                  </a:srgbClr>
                </a:gs>
                <a:gs pos="75000">
                  <a:srgbClr val="9B6BF2">
                    <a:alpha val="0"/>
                  </a:srgbClr>
                </a:gs>
                <a:gs pos="100000">
                  <a:srgbClr val="9B6BF2">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9"/>
            <p:cNvSpPr/>
            <p:nvPr/>
          </p:nvSpPr>
          <p:spPr>
            <a:xfrm>
              <a:off x="0" y="2895600"/>
              <a:ext cx="2362200" cy="2362200"/>
            </a:xfrm>
            <a:prstGeom prst="ellipse">
              <a:avLst/>
            </a:prstGeom>
            <a:gradFill>
              <a:gsLst>
                <a:gs pos="0">
                  <a:srgbClr val="9B6BF2">
                    <a:alpha val="7843"/>
                  </a:srgbClr>
                </a:gs>
                <a:gs pos="36000">
                  <a:srgbClr val="9B6BF2">
                    <a:alpha val="7843"/>
                  </a:srgbClr>
                </a:gs>
                <a:gs pos="72000">
                  <a:srgbClr val="9B6BF2">
                    <a:alpha val="0"/>
                  </a:srgbClr>
                </a:gs>
                <a:gs pos="100000">
                  <a:srgbClr val="9B6BF2">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9"/>
            <p:cNvSpPr/>
            <p:nvPr/>
          </p:nvSpPr>
          <p:spPr>
            <a:xfrm>
              <a:off x="8609012" y="5867400"/>
              <a:ext cx="990600" cy="990600"/>
            </a:xfrm>
            <a:prstGeom prst="ellipse">
              <a:avLst/>
            </a:prstGeom>
            <a:gradFill>
              <a:gsLst>
                <a:gs pos="0">
                  <a:srgbClr val="9B6BF2">
                    <a:alpha val="13725"/>
                  </a:srgbClr>
                </a:gs>
                <a:gs pos="36000">
                  <a:srgbClr val="9B6BF2">
                    <a:alpha val="6666"/>
                  </a:srgbClr>
                </a:gs>
                <a:gs pos="66000">
                  <a:srgbClr val="9B6BF2">
                    <a:alpha val="0"/>
                  </a:srgbClr>
                </a:gs>
                <a:gs pos="100000">
                  <a:srgbClr val="9B6BF2">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9"/>
            <p:cNvSpPr/>
            <p:nvPr/>
          </p:nvSpPr>
          <p:spPr>
            <a:xfrm>
              <a:off x="8609012" y="1676400"/>
              <a:ext cx="2819400" cy="2819400"/>
            </a:xfrm>
            <a:prstGeom prst="ellipse">
              <a:avLst/>
            </a:prstGeom>
            <a:gradFill>
              <a:gsLst>
                <a:gs pos="0">
                  <a:srgbClr val="9B6BF2">
                    <a:alpha val="6666"/>
                  </a:srgbClr>
                </a:gs>
                <a:gs pos="36000">
                  <a:srgbClr val="9B6BF2">
                    <a:alpha val="5882"/>
                  </a:srgbClr>
                </a:gs>
                <a:gs pos="69000">
                  <a:srgbClr val="9B6BF2">
                    <a:alpha val="0"/>
                  </a:srgbClr>
                </a:gs>
                <a:gs pos="100000">
                  <a:srgbClr val="9B6BF2">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9"/>
            <p:cNvSpPr/>
            <p:nvPr/>
          </p:nvSpPr>
          <p:spPr>
            <a:xfrm>
              <a:off x="7999412" y="8464"/>
              <a:ext cx="1600200" cy="1600200"/>
            </a:xfrm>
            <a:prstGeom prst="ellipse">
              <a:avLst/>
            </a:prstGeom>
            <a:gradFill>
              <a:gsLst>
                <a:gs pos="0">
                  <a:srgbClr val="9B6BF2">
                    <a:alpha val="13725"/>
                  </a:srgbClr>
                </a:gs>
                <a:gs pos="36000">
                  <a:srgbClr val="9B6BF2">
                    <a:alpha val="6666"/>
                  </a:srgbClr>
                </a:gs>
                <a:gs pos="73000">
                  <a:srgbClr val="9B6BF2">
                    <a:alpha val="0"/>
                  </a:srgbClr>
                </a:gs>
                <a:gs pos="100000">
                  <a:srgbClr val="9B6BF2">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 name="Google Shape;90;p9"/>
            <p:cNvSpPr/>
            <p:nvPr/>
          </p:nvSpPr>
          <p:spPr>
            <a:xfrm>
              <a:off x="5713412" y="402165"/>
              <a:ext cx="6055253" cy="605367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9"/>
            <p:cNvSpPr/>
            <p:nvPr/>
          </p:nvSpPr>
          <p:spPr>
            <a:xfrm rot="-5677511">
              <a:off x="3140485" y="1826078"/>
              <a:ext cx="3299407" cy="440924"/>
            </a:xfrm>
            <a:custGeom>
              <a:rect b="b" l="l" r="r" t="t"/>
              <a:pathLst>
                <a:path extrusionOk="0" h="5291" w="1000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9"/>
            <p:cNvSpPr/>
            <p:nvPr/>
          </p:nvSpPr>
          <p:spPr>
            <a:xfrm rot="-5400000">
              <a:off x="2229377" y="2801721"/>
              <a:ext cx="6053670" cy="1254558"/>
            </a:xfrm>
            <a:custGeom>
              <a:rect b="b" l="l" r="r" t="t"/>
              <a:pathLst>
                <a:path extrusionOk="0" h="8000" w="10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lt1"/>
            </a:solidFill>
            <a:ln>
              <a:noFill/>
            </a:ln>
          </p:spPr>
        </p:sp>
        <p:sp>
          <p:nvSpPr>
            <p:cNvPr id="93" name="Google Shape;93;p9"/>
            <p:cNvSpPr/>
            <p:nvPr/>
          </p:nvSpPr>
          <p:spPr>
            <a:xfrm>
              <a:off x="0" y="1587"/>
              <a:ext cx="12192000" cy="6856413"/>
            </a:xfrm>
            <a:custGeom>
              <a:rect b="b" l="l" r="r" t="t"/>
              <a:pathLst>
                <a:path extrusionOk="0" h="8638" w="15356">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sp>
      </p:grpSp>
      <p:sp>
        <p:nvSpPr>
          <p:cNvPr id="94" name="Google Shape;94;p9"/>
          <p:cNvSpPr txBox="1"/>
          <p:nvPr>
            <p:ph type="title"/>
          </p:nvPr>
        </p:nvSpPr>
        <p:spPr>
          <a:xfrm>
            <a:off x="1154955" y="1295400"/>
            <a:ext cx="2793158" cy="1600200"/>
          </a:xfrm>
          <a:prstGeom prst="rect">
            <a:avLst/>
          </a:prstGeom>
          <a:noFill/>
          <a:ln>
            <a:noFill/>
          </a:ln>
        </p:spPr>
        <p:txBody>
          <a:bodyPr anchorCtr="0" anchor="b" bIns="45700" lIns="91425" spcFirstLastPara="1" rIns="91425" wrap="square" tIns="45700"/>
          <a:lstStyle>
            <a:lvl1pPr lvl="0" algn="l">
              <a:spcBef>
                <a:spcPts val="0"/>
              </a:spcBef>
              <a:spcAft>
                <a:spcPts val="0"/>
              </a:spcAft>
              <a:buClr>
                <a:schemeClr val="lt2"/>
              </a:buClr>
              <a:buSzPts val="2400"/>
              <a:buFont typeface="Century Gothic"/>
              <a:buNone/>
              <a:defRPr b="0" sz="24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5" name="Google Shape;95;p9"/>
          <p:cNvSpPr txBox="1"/>
          <p:nvPr>
            <p:ph idx="1" type="body"/>
          </p:nvPr>
        </p:nvSpPr>
        <p:spPr>
          <a:xfrm>
            <a:off x="5781146" y="1447800"/>
            <a:ext cx="5190066" cy="4572000"/>
          </a:xfrm>
          <a:prstGeom prst="rect">
            <a:avLst/>
          </a:prstGeom>
          <a:noFill/>
          <a:ln>
            <a:noFill/>
          </a:ln>
        </p:spPr>
        <p:txBody>
          <a:bodyPr anchorCtr="0" anchor="ctr" bIns="45700" lIns="91425" spcFirstLastPara="1" rIns="91425" wrap="square" tIns="45700"/>
          <a:lstStyle>
            <a:lvl1pPr indent="-320040" lvl="0" marL="457200" algn="l">
              <a:spcBef>
                <a:spcPts val="1000"/>
              </a:spcBef>
              <a:spcAft>
                <a:spcPts val="0"/>
              </a:spcAft>
              <a:buSzPts val="1440"/>
              <a:buChar char="►"/>
              <a:defRPr/>
            </a:lvl1pPr>
            <a:lvl2pPr indent="-320040" lvl="1" marL="914400" algn="l">
              <a:spcBef>
                <a:spcPts val="1000"/>
              </a:spcBef>
              <a:spcAft>
                <a:spcPts val="0"/>
              </a:spcAft>
              <a:buSzPts val="1440"/>
              <a:buChar char="►"/>
              <a:defRPr/>
            </a:lvl2pPr>
            <a:lvl3pPr indent="-320039" lvl="2" marL="1371600" algn="l">
              <a:spcBef>
                <a:spcPts val="1000"/>
              </a:spcBef>
              <a:spcAft>
                <a:spcPts val="0"/>
              </a:spcAft>
              <a:buSzPts val="1440"/>
              <a:buChar char="►"/>
              <a:defRPr/>
            </a:lvl3pPr>
            <a:lvl4pPr indent="-320039" lvl="3" marL="1828800" algn="l">
              <a:spcBef>
                <a:spcPts val="1000"/>
              </a:spcBef>
              <a:spcAft>
                <a:spcPts val="0"/>
              </a:spcAft>
              <a:buSzPts val="1440"/>
              <a:buChar char="►"/>
              <a:defRPr/>
            </a:lvl4pPr>
            <a:lvl5pPr indent="-320039" lvl="4" marL="2286000" algn="l">
              <a:spcBef>
                <a:spcPts val="1000"/>
              </a:spcBef>
              <a:spcAft>
                <a:spcPts val="0"/>
              </a:spcAft>
              <a:buSzPts val="1440"/>
              <a:buChar char="►"/>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96" name="Google Shape;96;p9"/>
          <p:cNvSpPr txBox="1"/>
          <p:nvPr>
            <p:ph idx="2" type="body"/>
          </p:nvPr>
        </p:nvSpPr>
        <p:spPr>
          <a:xfrm>
            <a:off x="1154954" y="3129280"/>
            <a:ext cx="2793158" cy="2895599"/>
          </a:xfrm>
          <a:prstGeom prst="rect">
            <a:avLst/>
          </a:prstGeom>
          <a:noFill/>
          <a:ln>
            <a:noFill/>
          </a:ln>
        </p:spPr>
        <p:txBody>
          <a:bodyPr anchorCtr="0" anchor="t" bIns="45700" lIns="91425" spcFirstLastPara="1" rIns="91425" wrap="square" tIns="45700"/>
          <a:lstStyle>
            <a:lvl1pPr indent="-228600" lvl="0" marL="457200" algn="l">
              <a:spcBef>
                <a:spcPts val="1000"/>
              </a:spcBef>
              <a:spcAft>
                <a:spcPts val="0"/>
              </a:spcAft>
              <a:buSzPts val="1120"/>
              <a:buNone/>
              <a:defRPr sz="1400">
                <a:solidFill>
                  <a:srgbClr val="EE52A4"/>
                </a:solidFill>
              </a:defRPr>
            </a:lvl1pPr>
            <a:lvl2pPr indent="-228600" lvl="1" marL="914400" algn="l">
              <a:spcBef>
                <a:spcPts val="1000"/>
              </a:spcBef>
              <a:spcAft>
                <a:spcPts val="0"/>
              </a:spcAft>
              <a:buSzPts val="960"/>
              <a:buNone/>
              <a:defRPr sz="1200"/>
            </a:lvl2pPr>
            <a:lvl3pPr indent="-228600" lvl="2" marL="1371600" algn="l">
              <a:spcBef>
                <a:spcPts val="1000"/>
              </a:spcBef>
              <a:spcAft>
                <a:spcPts val="0"/>
              </a:spcAft>
              <a:buSzPts val="800"/>
              <a:buNone/>
              <a:defRPr sz="1000"/>
            </a:lvl3pPr>
            <a:lvl4pPr indent="-228600" lvl="3" marL="1828800" algn="l">
              <a:spcBef>
                <a:spcPts val="1000"/>
              </a:spcBef>
              <a:spcAft>
                <a:spcPts val="0"/>
              </a:spcAft>
              <a:buSzPts val="720"/>
              <a:buNone/>
              <a:defRPr sz="900"/>
            </a:lvl4pPr>
            <a:lvl5pPr indent="-228600" lvl="4" marL="2286000" algn="l">
              <a:spcBef>
                <a:spcPts val="1000"/>
              </a:spcBef>
              <a:spcAft>
                <a:spcPts val="0"/>
              </a:spcAft>
              <a:buSzPts val="720"/>
              <a:buNone/>
              <a:defRPr sz="900"/>
            </a:lvl5pPr>
            <a:lvl6pPr indent="-228600" lvl="5" marL="2743200" algn="l">
              <a:spcBef>
                <a:spcPts val="1000"/>
              </a:spcBef>
              <a:spcAft>
                <a:spcPts val="0"/>
              </a:spcAft>
              <a:buSzPts val="720"/>
              <a:buNone/>
              <a:defRPr sz="900"/>
            </a:lvl6pPr>
            <a:lvl7pPr indent="-228600" lvl="6" marL="3200400" algn="l">
              <a:spcBef>
                <a:spcPts val="1000"/>
              </a:spcBef>
              <a:spcAft>
                <a:spcPts val="0"/>
              </a:spcAft>
              <a:buSzPts val="720"/>
              <a:buNone/>
              <a:defRPr sz="900"/>
            </a:lvl7pPr>
            <a:lvl8pPr indent="-228600" lvl="7" marL="3657600" algn="l">
              <a:spcBef>
                <a:spcPts val="1000"/>
              </a:spcBef>
              <a:spcAft>
                <a:spcPts val="0"/>
              </a:spcAft>
              <a:buSzPts val="720"/>
              <a:buNone/>
              <a:defRPr sz="900"/>
            </a:lvl8pPr>
            <a:lvl9pPr indent="-228600" lvl="8" marL="4114800" algn="l">
              <a:spcBef>
                <a:spcPts val="1000"/>
              </a:spcBef>
              <a:spcAft>
                <a:spcPts val="0"/>
              </a:spcAft>
              <a:buSzPts val="720"/>
              <a:buNone/>
              <a:defRPr sz="900"/>
            </a:lvl9pPr>
          </a:lstStyle>
          <a:p/>
        </p:txBody>
      </p:sp>
      <p:sp>
        <p:nvSpPr>
          <p:cNvPr id="97" name="Google Shape;97;p9"/>
          <p:cNvSpPr txBox="1"/>
          <p:nvPr>
            <p:ph idx="10" type="dt"/>
          </p:nvPr>
        </p:nvSpPr>
        <p:spPr>
          <a:xfrm>
            <a:off x="10653104" y="6391838"/>
            <a:ext cx="990599" cy="304799"/>
          </a:xfrm>
          <a:prstGeom prst="rect">
            <a:avLst/>
          </a:prstGeom>
          <a:noFill/>
          <a:ln>
            <a:noFill/>
          </a:ln>
        </p:spPr>
        <p:txBody>
          <a:bodyPr anchorCtr="0" anchor="ctr" bIns="45700" lIns="91425" spcFirstLastPara="1" rIns="91425" wrap="square" tIns="4570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8" name="Google Shape;98;p9"/>
          <p:cNvSpPr txBox="1"/>
          <p:nvPr>
            <p:ph idx="11" type="ftr"/>
          </p:nvPr>
        </p:nvSpPr>
        <p:spPr>
          <a:xfrm>
            <a:off x="561110" y="6391838"/>
            <a:ext cx="3859795" cy="304801"/>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9" name="Google Shape;99;p9"/>
          <p:cNvSpPr/>
          <p:nvPr/>
        </p:nvSpPr>
        <p:spPr>
          <a:xfrm>
            <a:off x="10437812" y="0"/>
            <a:ext cx="685800" cy="1143000"/>
          </a:xfrm>
          <a:prstGeom prst="rect">
            <a:avLst/>
          </a:prstGeom>
          <a:solidFill>
            <a:schemeClr val="accent1"/>
          </a:solidFill>
          <a:ln>
            <a:noFill/>
          </a:ln>
          <a:effectLst>
            <a:outerShdw blurRad="38100" rotWithShape="0" dir="5400000" dist="25400">
              <a:srgbClr val="000000">
                <a:alpha val="4470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 name="Google Shape;100;p9"/>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showMasterSp="0" type="picTx">
  <p:cSld name="PICTURE_WITH_CAPTION_TEXT">
    <p:spTree>
      <p:nvGrpSpPr>
        <p:cNvPr id="101" name="Shape 101"/>
        <p:cNvGrpSpPr/>
        <p:nvPr/>
      </p:nvGrpSpPr>
      <p:grpSpPr>
        <a:xfrm>
          <a:off x="0" y="0"/>
          <a:ext cx="0" cy="0"/>
          <a:chOff x="0" y="0"/>
          <a:chExt cx="0" cy="0"/>
        </a:xfrm>
      </p:grpSpPr>
      <p:grpSp>
        <p:nvGrpSpPr>
          <p:cNvPr id="102" name="Google Shape;102;p10"/>
          <p:cNvGrpSpPr/>
          <p:nvPr/>
        </p:nvGrpSpPr>
        <p:grpSpPr>
          <a:xfrm>
            <a:off x="0" y="0"/>
            <a:ext cx="12192000" cy="6858000"/>
            <a:chOff x="0" y="0"/>
            <a:chExt cx="12192000" cy="6858000"/>
          </a:xfrm>
        </p:grpSpPr>
        <p:sp>
          <p:nvSpPr>
            <p:cNvPr id="103" name="Google Shape;103;p10"/>
            <p:cNvSpPr/>
            <p:nvPr/>
          </p:nvSpPr>
          <p:spPr>
            <a:xfrm>
              <a:off x="0" y="0"/>
              <a:ext cx="12192000" cy="6858000"/>
            </a:xfrm>
            <a:prstGeom prst="rect">
              <a:avLst/>
            </a:prstGeom>
            <a:blipFill rotWithShape="1">
              <a:blip r:embed="rId2">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 name="Google Shape;104;p10"/>
            <p:cNvSpPr/>
            <p:nvPr/>
          </p:nvSpPr>
          <p:spPr>
            <a:xfrm>
              <a:off x="0" y="2667000"/>
              <a:ext cx="4191000" cy="4191000"/>
            </a:xfrm>
            <a:prstGeom prst="ellipse">
              <a:avLst/>
            </a:prstGeom>
            <a:gradFill>
              <a:gsLst>
                <a:gs pos="0">
                  <a:srgbClr val="9B6BF2">
                    <a:alpha val="10980"/>
                  </a:srgbClr>
                </a:gs>
                <a:gs pos="36000">
                  <a:srgbClr val="9B6BF2">
                    <a:alpha val="9803"/>
                  </a:srgbClr>
                </a:gs>
                <a:gs pos="75000">
                  <a:srgbClr val="9B6BF2">
                    <a:alpha val="0"/>
                  </a:srgbClr>
                </a:gs>
                <a:gs pos="100000">
                  <a:srgbClr val="9B6BF2">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10"/>
            <p:cNvSpPr/>
            <p:nvPr/>
          </p:nvSpPr>
          <p:spPr>
            <a:xfrm>
              <a:off x="0" y="2895600"/>
              <a:ext cx="2362200" cy="2362200"/>
            </a:xfrm>
            <a:prstGeom prst="ellipse">
              <a:avLst/>
            </a:prstGeom>
            <a:gradFill>
              <a:gsLst>
                <a:gs pos="0">
                  <a:srgbClr val="9B6BF2">
                    <a:alpha val="7843"/>
                  </a:srgbClr>
                </a:gs>
                <a:gs pos="36000">
                  <a:srgbClr val="9B6BF2">
                    <a:alpha val="7843"/>
                  </a:srgbClr>
                </a:gs>
                <a:gs pos="72000">
                  <a:srgbClr val="9B6BF2">
                    <a:alpha val="0"/>
                  </a:srgbClr>
                </a:gs>
                <a:gs pos="100000">
                  <a:srgbClr val="9B6BF2">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10"/>
            <p:cNvSpPr/>
            <p:nvPr/>
          </p:nvSpPr>
          <p:spPr>
            <a:xfrm>
              <a:off x="8609012" y="5867400"/>
              <a:ext cx="990600" cy="990600"/>
            </a:xfrm>
            <a:prstGeom prst="ellipse">
              <a:avLst/>
            </a:prstGeom>
            <a:gradFill>
              <a:gsLst>
                <a:gs pos="0">
                  <a:srgbClr val="9B6BF2">
                    <a:alpha val="13725"/>
                  </a:srgbClr>
                </a:gs>
                <a:gs pos="36000">
                  <a:srgbClr val="9B6BF2">
                    <a:alpha val="6666"/>
                  </a:srgbClr>
                </a:gs>
                <a:gs pos="66000">
                  <a:srgbClr val="9B6BF2">
                    <a:alpha val="0"/>
                  </a:srgbClr>
                </a:gs>
                <a:gs pos="100000">
                  <a:srgbClr val="9B6BF2">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10"/>
            <p:cNvSpPr/>
            <p:nvPr/>
          </p:nvSpPr>
          <p:spPr>
            <a:xfrm>
              <a:off x="8609012" y="1676400"/>
              <a:ext cx="2819400" cy="2819400"/>
            </a:xfrm>
            <a:prstGeom prst="ellipse">
              <a:avLst/>
            </a:prstGeom>
            <a:gradFill>
              <a:gsLst>
                <a:gs pos="0">
                  <a:srgbClr val="9B6BF2">
                    <a:alpha val="6666"/>
                  </a:srgbClr>
                </a:gs>
                <a:gs pos="36000">
                  <a:srgbClr val="9B6BF2">
                    <a:alpha val="5882"/>
                  </a:srgbClr>
                </a:gs>
                <a:gs pos="69000">
                  <a:srgbClr val="9B6BF2">
                    <a:alpha val="0"/>
                  </a:srgbClr>
                </a:gs>
                <a:gs pos="100000">
                  <a:srgbClr val="9B6BF2">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10"/>
            <p:cNvSpPr/>
            <p:nvPr/>
          </p:nvSpPr>
          <p:spPr>
            <a:xfrm>
              <a:off x="7999412" y="8464"/>
              <a:ext cx="1600200" cy="1600200"/>
            </a:xfrm>
            <a:prstGeom prst="ellipse">
              <a:avLst/>
            </a:prstGeom>
            <a:gradFill>
              <a:gsLst>
                <a:gs pos="0">
                  <a:srgbClr val="9B6BF2">
                    <a:alpha val="13725"/>
                  </a:srgbClr>
                </a:gs>
                <a:gs pos="36000">
                  <a:srgbClr val="9B6BF2">
                    <a:alpha val="6666"/>
                  </a:srgbClr>
                </a:gs>
                <a:gs pos="73000">
                  <a:srgbClr val="9B6BF2">
                    <a:alpha val="0"/>
                  </a:srgbClr>
                </a:gs>
                <a:gs pos="100000">
                  <a:srgbClr val="9B6BF2">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10"/>
            <p:cNvSpPr/>
            <p:nvPr/>
          </p:nvSpPr>
          <p:spPr>
            <a:xfrm>
              <a:off x="6172200" y="402165"/>
              <a:ext cx="5596465" cy="605367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10"/>
            <p:cNvSpPr/>
            <p:nvPr/>
          </p:nvSpPr>
          <p:spPr>
            <a:xfrm rot="-5677511">
              <a:off x="4203594" y="1826078"/>
              <a:ext cx="3299407" cy="440924"/>
            </a:xfrm>
            <a:custGeom>
              <a:rect b="b" l="l" r="r" t="t"/>
              <a:pathLst>
                <a:path extrusionOk="0" h="5291" w="1000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10"/>
            <p:cNvSpPr/>
            <p:nvPr/>
          </p:nvSpPr>
          <p:spPr>
            <a:xfrm rot="-5400000">
              <a:off x="3295432" y="2801721"/>
              <a:ext cx="6053670" cy="1254558"/>
            </a:xfrm>
            <a:custGeom>
              <a:rect b="b" l="l" r="r" t="t"/>
              <a:pathLst>
                <a:path extrusionOk="0" h="8000" w="10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lt1"/>
            </a:solidFill>
            <a:ln>
              <a:noFill/>
            </a:ln>
          </p:spPr>
        </p:sp>
        <p:sp>
          <p:nvSpPr>
            <p:cNvPr id="112" name="Google Shape;112;p10"/>
            <p:cNvSpPr/>
            <p:nvPr/>
          </p:nvSpPr>
          <p:spPr>
            <a:xfrm>
              <a:off x="0" y="1587"/>
              <a:ext cx="12192000" cy="6856413"/>
            </a:xfrm>
            <a:custGeom>
              <a:rect b="b" l="l" r="r" t="t"/>
              <a:pathLst>
                <a:path extrusionOk="0" h="8638" w="15356">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sp>
      </p:grpSp>
      <p:sp>
        <p:nvSpPr>
          <p:cNvPr id="113" name="Google Shape;113;p10"/>
          <p:cNvSpPr txBox="1"/>
          <p:nvPr>
            <p:ph type="title"/>
          </p:nvPr>
        </p:nvSpPr>
        <p:spPr>
          <a:xfrm>
            <a:off x="1154955" y="1693333"/>
            <a:ext cx="3865134" cy="1735667"/>
          </a:xfrm>
          <a:prstGeom prst="rect">
            <a:avLst/>
          </a:prstGeom>
          <a:noFill/>
          <a:ln>
            <a:noFill/>
          </a:ln>
        </p:spPr>
        <p:txBody>
          <a:bodyPr anchorCtr="0" anchor="b" bIns="45700" lIns="91425" spcFirstLastPara="1" rIns="91425" wrap="square" tIns="45700"/>
          <a:lstStyle>
            <a:lvl1pPr lvl="0" algn="l">
              <a:spcBef>
                <a:spcPts val="0"/>
              </a:spcBef>
              <a:spcAft>
                <a:spcPts val="0"/>
              </a:spcAft>
              <a:buClr>
                <a:schemeClr val="lt2"/>
              </a:buClr>
              <a:buSzPts val="3600"/>
              <a:buFont typeface="Century Gothic"/>
              <a:buNone/>
              <a:defRPr b="0" sz="36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4" name="Google Shape;114;p10"/>
          <p:cNvSpPr/>
          <p:nvPr>
            <p:ph idx="2" type="pic"/>
          </p:nvPr>
        </p:nvSpPr>
        <p:spPr>
          <a:xfrm>
            <a:off x="6547870" y="1143000"/>
            <a:ext cx="3227193" cy="4572000"/>
          </a:xfrm>
          <a:prstGeom prst="roundRect">
            <a:avLst>
              <a:gd fmla="val 1858" name="adj"/>
            </a:avLst>
          </a:prstGeom>
          <a:noFill/>
          <a:ln>
            <a:noFill/>
          </a:ln>
          <a:effectLst>
            <a:outerShdw blurRad="50800" rotWithShape="0" algn="tl" dir="5400000" dist="50800">
              <a:srgbClr val="000000">
                <a:alpha val="42745"/>
              </a:srgbClr>
            </a:outerShdw>
          </a:effectLst>
        </p:spPr>
        <p:txBody>
          <a:bodyPr anchorCtr="0" anchor="t" bIns="45700" lIns="91425" spcFirstLastPara="1" rIns="91425" wrap="square" tIns="45700"/>
          <a:lstStyle>
            <a:lvl1pPr lvl="0" marR="0" rtl="0" algn="ctr">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1pPr>
            <a:lvl2pPr lvl="1"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2pPr>
            <a:lvl3pPr lvl="2"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3pPr>
            <a:lvl4pPr lvl="3"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4pPr>
            <a:lvl5pPr lvl="4"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5pPr>
            <a:lvl6pPr lvl="5"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6pPr>
            <a:lvl7pPr lvl="6"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7pPr>
            <a:lvl8pPr lvl="7"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8pPr>
            <a:lvl9pPr lvl="8"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9pPr>
          </a:lstStyle>
          <a:p/>
        </p:txBody>
      </p:sp>
      <p:sp>
        <p:nvSpPr>
          <p:cNvPr id="115" name="Google Shape;115;p10"/>
          <p:cNvSpPr txBox="1"/>
          <p:nvPr>
            <p:ph idx="1" type="body"/>
          </p:nvPr>
        </p:nvSpPr>
        <p:spPr>
          <a:xfrm>
            <a:off x="1154954" y="3657600"/>
            <a:ext cx="3859212" cy="1371600"/>
          </a:xfrm>
          <a:prstGeom prst="rect">
            <a:avLst/>
          </a:prstGeom>
          <a:noFill/>
          <a:ln>
            <a:noFill/>
          </a:ln>
        </p:spPr>
        <p:txBody>
          <a:bodyPr anchorCtr="0" anchor="t" bIns="45700" lIns="91425" spcFirstLastPara="1" rIns="91425" wrap="square" tIns="45700"/>
          <a:lstStyle>
            <a:lvl1pPr indent="-228600" lvl="0" marL="457200" algn="l">
              <a:spcBef>
                <a:spcPts val="1000"/>
              </a:spcBef>
              <a:spcAft>
                <a:spcPts val="0"/>
              </a:spcAft>
              <a:buSzPts val="1120"/>
              <a:buNone/>
              <a:defRPr sz="1400">
                <a:solidFill>
                  <a:srgbClr val="EE52A4"/>
                </a:solidFill>
              </a:defRPr>
            </a:lvl1pPr>
            <a:lvl2pPr indent="-228600" lvl="1" marL="914400" algn="l">
              <a:spcBef>
                <a:spcPts val="1000"/>
              </a:spcBef>
              <a:spcAft>
                <a:spcPts val="0"/>
              </a:spcAft>
              <a:buSzPts val="960"/>
              <a:buNone/>
              <a:defRPr sz="1200"/>
            </a:lvl2pPr>
            <a:lvl3pPr indent="-228600" lvl="2" marL="1371600" algn="l">
              <a:spcBef>
                <a:spcPts val="1000"/>
              </a:spcBef>
              <a:spcAft>
                <a:spcPts val="0"/>
              </a:spcAft>
              <a:buSzPts val="800"/>
              <a:buNone/>
              <a:defRPr sz="1000"/>
            </a:lvl3pPr>
            <a:lvl4pPr indent="-228600" lvl="3" marL="1828800" algn="l">
              <a:spcBef>
                <a:spcPts val="1000"/>
              </a:spcBef>
              <a:spcAft>
                <a:spcPts val="0"/>
              </a:spcAft>
              <a:buSzPts val="720"/>
              <a:buNone/>
              <a:defRPr sz="900"/>
            </a:lvl4pPr>
            <a:lvl5pPr indent="-228600" lvl="4" marL="2286000" algn="l">
              <a:spcBef>
                <a:spcPts val="1000"/>
              </a:spcBef>
              <a:spcAft>
                <a:spcPts val="0"/>
              </a:spcAft>
              <a:buSzPts val="720"/>
              <a:buNone/>
              <a:defRPr sz="900"/>
            </a:lvl5pPr>
            <a:lvl6pPr indent="-228600" lvl="5" marL="2743200" algn="l">
              <a:spcBef>
                <a:spcPts val="1000"/>
              </a:spcBef>
              <a:spcAft>
                <a:spcPts val="0"/>
              </a:spcAft>
              <a:buSzPts val="720"/>
              <a:buNone/>
              <a:defRPr sz="900"/>
            </a:lvl6pPr>
            <a:lvl7pPr indent="-228600" lvl="6" marL="3200400" algn="l">
              <a:spcBef>
                <a:spcPts val="1000"/>
              </a:spcBef>
              <a:spcAft>
                <a:spcPts val="0"/>
              </a:spcAft>
              <a:buSzPts val="720"/>
              <a:buNone/>
              <a:defRPr sz="900"/>
            </a:lvl7pPr>
            <a:lvl8pPr indent="-228600" lvl="7" marL="3657600" algn="l">
              <a:spcBef>
                <a:spcPts val="1000"/>
              </a:spcBef>
              <a:spcAft>
                <a:spcPts val="0"/>
              </a:spcAft>
              <a:buSzPts val="720"/>
              <a:buNone/>
              <a:defRPr sz="900"/>
            </a:lvl8pPr>
            <a:lvl9pPr indent="-228600" lvl="8" marL="4114800" algn="l">
              <a:spcBef>
                <a:spcPts val="1000"/>
              </a:spcBef>
              <a:spcAft>
                <a:spcPts val="0"/>
              </a:spcAft>
              <a:buSzPts val="720"/>
              <a:buNone/>
              <a:defRPr sz="900"/>
            </a:lvl9pPr>
          </a:lstStyle>
          <a:p/>
        </p:txBody>
      </p:sp>
      <p:sp>
        <p:nvSpPr>
          <p:cNvPr id="116" name="Google Shape;116;p10"/>
          <p:cNvSpPr txBox="1"/>
          <p:nvPr>
            <p:ph idx="10" type="dt"/>
          </p:nvPr>
        </p:nvSpPr>
        <p:spPr>
          <a:xfrm>
            <a:off x="10653104" y="6391838"/>
            <a:ext cx="990599" cy="304799"/>
          </a:xfrm>
          <a:prstGeom prst="rect">
            <a:avLst/>
          </a:prstGeom>
          <a:noFill/>
          <a:ln>
            <a:noFill/>
          </a:ln>
        </p:spPr>
        <p:txBody>
          <a:bodyPr anchorCtr="0" anchor="ctr" bIns="45700" lIns="91425" spcFirstLastPara="1" rIns="91425" wrap="square" tIns="4570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7" name="Google Shape;117;p10"/>
          <p:cNvSpPr txBox="1"/>
          <p:nvPr>
            <p:ph idx="11" type="ftr"/>
          </p:nvPr>
        </p:nvSpPr>
        <p:spPr>
          <a:xfrm>
            <a:off x="561110" y="6391838"/>
            <a:ext cx="3859795" cy="304801"/>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8" name="Google Shape;118;p10"/>
          <p:cNvSpPr/>
          <p:nvPr/>
        </p:nvSpPr>
        <p:spPr>
          <a:xfrm>
            <a:off x="10437812" y="0"/>
            <a:ext cx="685800" cy="1143000"/>
          </a:xfrm>
          <a:prstGeom prst="rect">
            <a:avLst/>
          </a:prstGeom>
          <a:solidFill>
            <a:schemeClr val="accent1"/>
          </a:solidFill>
          <a:ln>
            <a:noFill/>
          </a:ln>
          <a:effectLst>
            <a:outerShdw blurRad="38100" rotWithShape="0" dir="5400000" dist="25400">
              <a:srgbClr val="000000">
                <a:alpha val="4470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10"/>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7" Type="http://schemas.openxmlformats.org/officeDocument/2006/relationships/slideLayout" Target="../slideLayouts/slideLayout16.xml"/><Relationship Id="rId16" Type="http://schemas.openxmlformats.org/officeDocument/2006/relationships/slideLayout" Target="../slideLayouts/slideLayout15.xml"/><Relationship Id="rId5" Type="http://schemas.openxmlformats.org/officeDocument/2006/relationships/slideLayout" Target="../slideLayouts/slideLayout4.xml"/><Relationship Id="rId19" Type="http://schemas.openxmlformats.org/officeDocument/2006/relationships/theme" Target="../theme/theme1.xml"/><Relationship Id="rId6" Type="http://schemas.openxmlformats.org/officeDocument/2006/relationships/slideLayout" Target="../slideLayouts/slideLayout5.xml"/><Relationship Id="rId18" Type="http://schemas.openxmlformats.org/officeDocument/2006/relationships/slideLayout" Target="../slideLayouts/slideLayout17.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5" name="Shape 5"/>
        <p:cNvGrpSpPr/>
        <p:nvPr/>
      </p:nvGrpSpPr>
      <p:grpSpPr>
        <a:xfrm>
          <a:off x="0" y="0"/>
          <a:ext cx="0" cy="0"/>
          <a:chOff x="0" y="0"/>
          <a:chExt cx="0" cy="0"/>
        </a:xfrm>
      </p:grpSpPr>
      <p:grpSp>
        <p:nvGrpSpPr>
          <p:cNvPr id="6" name="Google Shape;6;p1"/>
          <p:cNvGrpSpPr/>
          <p:nvPr/>
        </p:nvGrpSpPr>
        <p:grpSpPr>
          <a:xfrm>
            <a:off x="0" y="0"/>
            <a:ext cx="12192000" cy="6858000"/>
            <a:chOff x="0" y="0"/>
            <a:chExt cx="12192000" cy="6858000"/>
          </a:xfrm>
        </p:grpSpPr>
        <p:sp>
          <p:nvSpPr>
            <p:cNvPr id="7" name="Google Shape;7;p1"/>
            <p:cNvSpPr/>
            <p:nvPr/>
          </p:nvSpPr>
          <p:spPr>
            <a:xfrm>
              <a:off x="0" y="0"/>
              <a:ext cx="12192000" cy="6858000"/>
            </a:xfrm>
            <a:prstGeom prst="rect">
              <a:avLst/>
            </a:prstGeom>
            <a:blipFill rotWithShape="1">
              <a:blip r:embed="rId1">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 name="Google Shape;8;p1"/>
            <p:cNvSpPr/>
            <p:nvPr/>
          </p:nvSpPr>
          <p:spPr>
            <a:xfrm>
              <a:off x="0" y="2667000"/>
              <a:ext cx="4191000" cy="4191000"/>
            </a:xfrm>
            <a:prstGeom prst="ellipse">
              <a:avLst/>
            </a:prstGeom>
            <a:gradFill>
              <a:gsLst>
                <a:gs pos="0">
                  <a:srgbClr val="9B6BF2">
                    <a:alpha val="10980"/>
                  </a:srgbClr>
                </a:gs>
                <a:gs pos="36000">
                  <a:srgbClr val="9B6BF2">
                    <a:alpha val="9803"/>
                  </a:srgbClr>
                </a:gs>
                <a:gs pos="75000">
                  <a:srgbClr val="9B6BF2">
                    <a:alpha val="0"/>
                  </a:srgbClr>
                </a:gs>
                <a:gs pos="100000">
                  <a:srgbClr val="9B6BF2">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 name="Google Shape;9;p1"/>
            <p:cNvSpPr/>
            <p:nvPr/>
          </p:nvSpPr>
          <p:spPr>
            <a:xfrm>
              <a:off x="0" y="2895600"/>
              <a:ext cx="2362200" cy="2362200"/>
            </a:xfrm>
            <a:prstGeom prst="ellipse">
              <a:avLst/>
            </a:prstGeom>
            <a:gradFill>
              <a:gsLst>
                <a:gs pos="0">
                  <a:srgbClr val="9B6BF2">
                    <a:alpha val="7843"/>
                  </a:srgbClr>
                </a:gs>
                <a:gs pos="36000">
                  <a:srgbClr val="9B6BF2">
                    <a:alpha val="7843"/>
                  </a:srgbClr>
                </a:gs>
                <a:gs pos="72000">
                  <a:srgbClr val="9B6BF2">
                    <a:alpha val="0"/>
                  </a:srgbClr>
                </a:gs>
                <a:gs pos="100000">
                  <a:srgbClr val="9B6BF2">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 name="Google Shape;10;p1"/>
            <p:cNvSpPr/>
            <p:nvPr/>
          </p:nvSpPr>
          <p:spPr>
            <a:xfrm>
              <a:off x="8609012" y="5867400"/>
              <a:ext cx="990600" cy="990600"/>
            </a:xfrm>
            <a:prstGeom prst="ellipse">
              <a:avLst/>
            </a:prstGeom>
            <a:gradFill>
              <a:gsLst>
                <a:gs pos="0">
                  <a:srgbClr val="9B6BF2">
                    <a:alpha val="13725"/>
                  </a:srgbClr>
                </a:gs>
                <a:gs pos="36000">
                  <a:srgbClr val="9B6BF2">
                    <a:alpha val="6666"/>
                  </a:srgbClr>
                </a:gs>
                <a:gs pos="66000">
                  <a:srgbClr val="9B6BF2">
                    <a:alpha val="0"/>
                  </a:srgbClr>
                </a:gs>
                <a:gs pos="100000">
                  <a:srgbClr val="9B6BF2">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1"/>
            <p:cNvSpPr/>
            <p:nvPr/>
          </p:nvSpPr>
          <p:spPr>
            <a:xfrm>
              <a:off x="8609012" y="1676400"/>
              <a:ext cx="2819400" cy="2819400"/>
            </a:xfrm>
            <a:prstGeom prst="ellipse">
              <a:avLst/>
            </a:prstGeom>
            <a:gradFill>
              <a:gsLst>
                <a:gs pos="0">
                  <a:srgbClr val="9B6BF2">
                    <a:alpha val="6666"/>
                  </a:srgbClr>
                </a:gs>
                <a:gs pos="36000">
                  <a:srgbClr val="9B6BF2">
                    <a:alpha val="5882"/>
                  </a:srgbClr>
                </a:gs>
                <a:gs pos="69000">
                  <a:srgbClr val="9B6BF2">
                    <a:alpha val="0"/>
                  </a:srgbClr>
                </a:gs>
                <a:gs pos="100000">
                  <a:srgbClr val="9B6BF2">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1"/>
            <p:cNvSpPr/>
            <p:nvPr/>
          </p:nvSpPr>
          <p:spPr>
            <a:xfrm>
              <a:off x="7999412" y="8464"/>
              <a:ext cx="1600200" cy="1600200"/>
            </a:xfrm>
            <a:prstGeom prst="ellipse">
              <a:avLst/>
            </a:prstGeom>
            <a:gradFill>
              <a:gsLst>
                <a:gs pos="0">
                  <a:srgbClr val="9B6BF2">
                    <a:alpha val="13725"/>
                  </a:srgbClr>
                </a:gs>
                <a:gs pos="36000">
                  <a:srgbClr val="9B6BF2">
                    <a:alpha val="6666"/>
                  </a:srgbClr>
                </a:gs>
                <a:gs pos="73000">
                  <a:srgbClr val="9B6BF2">
                    <a:alpha val="0"/>
                  </a:srgbClr>
                </a:gs>
                <a:gs pos="100000">
                  <a:srgbClr val="9B6BF2">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1"/>
            <p:cNvSpPr/>
            <p:nvPr/>
          </p:nvSpPr>
          <p:spPr>
            <a:xfrm rot="-589932">
              <a:off x="8490951" y="1797517"/>
              <a:ext cx="3299407" cy="440924"/>
            </a:xfrm>
            <a:custGeom>
              <a:rect b="b" l="l" r="r" t="t"/>
              <a:pathLst>
                <a:path extrusionOk="0" h="5291" w="1000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 name="Google Shape;14;p1"/>
            <p:cNvSpPr/>
            <p:nvPr/>
          </p:nvSpPr>
          <p:spPr>
            <a:xfrm>
              <a:off x="459506" y="1866405"/>
              <a:ext cx="11277600" cy="4533900"/>
            </a:xfrm>
            <a:custGeom>
              <a:rect b="b" l="l" r="r" t="t"/>
              <a:pathLst>
                <a:path extrusionOk="0" h="2856" w="7104">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lt1"/>
            </a:solidFill>
            <a:ln>
              <a:noFill/>
            </a:ln>
          </p:spPr>
        </p:sp>
        <p:sp>
          <p:nvSpPr>
            <p:cNvPr id="15" name="Google Shape;15;p1"/>
            <p:cNvSpPr/>
            <p:nvPr/>
          </p:nvSpPr>
          <p:spPr>
            <a:xfrm>
              <a:off x="0" y="1587"/>
              <a:ext cx="12192000" cy="6856413"/>
            </a:xfrm>
            <a:custGeom>
              <a:rect b="b" l="l" r="r" t="t"/>
              <a:pathLst>
                <a:path extrusionOk="0" h="8638" w="15356">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sp>
      </p:grpSp>
      <p:sp>
        <p:nvSpPr>
          <p:cNvPr id="16" name="Google Shape;16;p1"/>
          <p:cNvSpPr txBox="1"/>
          <p:nvPr>
            <p:ph type="title"/>
          </p:nvPr>
        </p:nvSpPr>
        <p:spPr>
          <a:xfrm>
            <a:off x="1154954" y="973668"/>
            <a:ext cx="8761413" cy="706964"/>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Clr>
                <a:schemeClr val="lt2"/>
              </a:buClr>
              <a:buSzPts val="3600"/>
              <a:buFont typeface="Century Gothic"/>
              <a:buNone/>
              <a:defRPr b="0" i="0" sz="3600" u="none" cap="none" strike="noStrike">
                <a:solidFill>
                  <a:schemeClr val="lt2"/>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dk2"/>
                </a:solidFill>
              </a:defRPr>
            </a:lvl2pPr>
            <a:lvl3pPr lvl="2" marR="0" rtl="0" algn="l">
              <a:spcBef>
                <a:spcPts val="0"/>
              </a:spcBef>
              <a:spcAft>
                <a:spcPts val="0"/>
              </a:spcAft>
              <a:buSzPts val="1400"/>
              <a:buNone/>
              <a:defRPr b="0" i="0" sz="1800" u="none" cap="none" strike="noStrike">
                <a:solidFill>
                  <a:schemeClr val="dk2"/>
                </a:solidFill>
              </a:defRPr>
            </a:lvl3pPr>
            <a:lvl4pPr lvl="3" marR="0" rtl="0" algn="l">
              <a:spcBef>
                <a:spcPts val="0"/>
              </a:spcBef>
              <a:spcAft>
                <a:spcPts val="0"/>
              </a:spcAft>
              <a:buSzPts val="1400"/>
              <a:buNone/>
              <a:defRPr b="0" i="0" sz="1800" u="none" cap="none" strike="noStrike">
                <a:solidFill>
                  <a:schemeClr val="dk2"/>
                </a:solidFill>
              </a:defRPr>
            </a:lvl4pPr>
            <a:lvl5pPr lvl="4" marR="0" rtl="0" algn="l">
              <a:spcBef>
                <a:spcPts val="0"/>
              </a:spcBef>
              <a:spcAft>
                <a:spcPts val="0"/>
              </a:spcAft>
              <a:buSzPts val="1400"/>
              <a:buNone/>
              <a:defRPr b="0" i="0" sz="1800" u="none" cap="none" strike="noStrike">
                <a:solidFill>
                  <a:schemeClr val="dk2"/>
                </a:solidFill>
              </a:defRPr>
            </a:lvl5pPr>
            <a:lvl6pPr lvl="5" marR="0" rtl="0" algn="l">
              <a:spcBef>
                <a:spcPts val="0"/>
              </a:spcBef>
              <a:spcAft>
                <a:spcPts val="0"/>
              </a:spcAft>
              <a:buSzPts val="1400"/>
              <a:buNone/>
              <a:defRPr b="0" i="0" sz="1800" u="none" cap="none" strike="noStrike">
                <a:solidFill>
                  <a:schemeClr val="dk2"/>
                </a:solidFill>
              </a:defRPr>
            </a:lvl6pPr>
            <a:lvl7pPr lvl="6" marR="0" rtl="0" algn="l">
              <a:spcBef>
                <a:spcPts val="0"/>
              </a:spcBef>
              <a:spcAft>
                <a:spcPts val="0"/>
              </a:spcAft>
              <a:buSzPts val="1400"/>
              <a:buNone/>
              <a:defRPr b="0" i="0" sz="1800" u="none" cap="none" strike="noStrike">
                <a:solidFill>
                  <a:schemeClr val="dk2"/>
                </a:solidFill>
              </a:defRPr>
            </a:lvl7pPr>
            <a:lvl8pPr lvl="7" marR="0" rtl="0" algn="l">
              <a:spcBef>
                <a:spcPts val="0"/>
              </a:spcBef>
              <a:spcAft>
                <a:spcPts val="0"/>
              </a:spcAft>
              <a:buSzPts val="1400"/>
              <a:buNone/>
              <a:defRPr b="0" i="0" sz="1800" u="none" cap="none" strike="noStrike">
                <a:solidFill>
                  <a:schemeClr val="dk2"/>
                </a:solidFill>
              </a:defRPr>
            </a:lvl8pPr>
            <a:lvl9pPr lvl="8" marR="0" rtl="0" algn="l">
              <a:spcBef>
                <a:spcPts val="0"/>
              </a:spcBef>
              <a:spcAft>
                <a:spcPts val="0"/>
              </a:spcAft>
              <a:buSzPts val="1400"/>
              <a:buNone/>
              <a:defRPr b="0" i="0" sz="1800" u="none" cap="none" strike="noStrike">
                <a:solidFill>
                  <a:schemeClr val="dk2"/>
                </a:solidFill>
              </a:defRPr>
            </a:lvl9pPr>
          </a:lstStyle>
          <a:p/>
        </p:txBody>
      </p:sp>
      <p:sp>
        <p:nvSpPr>
          <p:cNvPr id="17" name="Google Shape;17;p1"/>
          <p:cNvSpPr txBox="1"/>
          <p:nvPr>
            <p:ph idx="1" type="body"/>
          </p:nvPr>
        </p:nvSpPr>
        <p:spPr>
          <a:xfrm>
            <a:off x="1154954" y="2603500"/>
            <a:ext cx="8761413" cy="3416300"/>
          </a:xfrm>
          <a:prstGeom prst="rect">
            <a:avLst/>
          </a:prstGeom>
          <a:noFill/>
          <a:ln>
            <a:noFill/>
          </a:ln>
        </p:spPr>
        <p:txBody>
          <a:bodyPr anchorCtr="0" anchor="t" bIns="45700" lIns="91425" spcFirstLastPara="1" rIns="91425" wrap="square" tIns="45700"/>
          <a:lstStyle>
            <a:lvl1pPr indent="-320040" lvl="0" marL="457200" marR="0" rtl="0" algn="l">
              <a:spcBef>
                <a:spcPts val="1000"/>
              </a:spcBef>
              <a:spcAft>
                <a:spcPts val="0"/>
              </a:spcAft>
              <a:buClr>
                <a:schemeClr val="accent1"/>
              </a:buClr>
              <a:buSzPts val="1440"/>
              <a:buFont typeface="Noto Sans Symbols"/>
              <a:buChar char="►"/>
              <a:defRPr b="0" i="0" sz="1800" u="none" cap="none" strike="noStrike">
                <a:solidFill>
                  <a:srgbClr val="3F3F3F"/>
                </a:solidFill>
                <a:latin typeface="Century Gothic"/>
                <a:ea typeface="Century Gothic"/>
                <a:cs typeface="Century Gothic"/>
                <a:sym typeface="Century Gothic"/>
              </a:defRPr>
            </a:lvl1pPr>
            <a:lvl2pPr indent="-309880" lvl="1" marL="914400" marR="0" rtl="0" algn="l">
              <a:spcBef>
                <a:spcPts val="1000"/>
              </a:spcBef>
              <a:spcAft>
                <a:spcPts val="0"/>
              </a:spcAft>
              <a:buClr>
                <a:schemeClr val="accent1"/>
              </a:buClr>
              <a:buSzPts val="1280"/>
              <a:buFont typeface="Noto Sans Symbols"/>
              <a:buChar char="►"/>
              <a:defRPr b="0" i="0" sz="1600" u="none" cap="none" strike="noStrike">
                <a:solidFill>
                  <a:srgbClr val="3F3F3F"/>
                </a:solidFill>
                <a:latin typeface="Century Gothic"/>
                <a:ea typeface="Century Gothic"/>
                <a:cs typeface="Century Gothic"/>
                <a:sym typeface="Century Gothic"/>
              </a:defRPr>
            </a:lvl2pPr>
            <a:lvl3pPr indent="-299719" lvl="2" marL="1371600" marR="0" rtl="0" algn="l">
              <a:spcBef>
                <a:spcPts val="1000"/>
              </a:spcBef>
              <a:spcAft>
                <a:spcPts val="0"/>
              </a:spcAft>
              <a:buClr>
                <a:schemeClr val="accent1"/>
              </a:buClr>
              <a:buSzPts val="1120"/>
              <a:buFont typeface="Noto Sans Symbols"/>
              <a:buChar char="►"/>
              <a:defRPr b="0" i="0" sz="1400" u="none" cap="none" strike="noStrike">
                <a:solidFill>
                  <a:srgbClr val="3F3F3F"/>
                </a:solidFill>
                <a:latin typeface="Century Gothic"/>
                <a:ea typeface="Century Gothic"/>
                <a:cs typeface="Century Gothic"/>
                <a:sym typeface="Century Gothic"/>
              </a:defRPr>
            </a:lvl3pPr>
            <a:lvl4pPr indent="-289560" lvl="3" marL="18288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Century Gothic"/>
                <a:ea typeface="Century Gothic"/>
                <a:cs typeface="Century Gothic"/>
                <a:sym typeface="Century Gothic"/>
              </a:defRPr>
            </a:lvl4pPr>
            <a:lvl5pPr indent="-289560" lvl="4" marL="22860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Century Gothic"/>
                <a:ea typeface="Century Gothic"/>
                <a:cs typeface="Century Gothic"/>
                <a:sym typeface="Century Gothic"/>
              </a:defRPr>
            </a:lvl5pPr>
            <a:lvl6pPr indent="-289560" lvl="5" marL="27432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Century Gothic"/>
                <a:ea typeface="Century Gothic"/>
                <a:cs typeface="Century Gothic"/>
                <a:sym typeface="Century Gothic"/>
              </a:defRPr>
            </a:lvl6pPr>
            <a:lvl7pPr indent="-289560" lvl="6" marL="32004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Century Gothic"/>
                <a:ea typeface="Century Gothic"/>
                <a:cs typeface="Century Gothic"/>
                <a:sym typeface="Century Gothic"/>
              </a:defRPr>
            </a:lvl7pPr>
            <a:lvl8pPr indent="-289559" lvl="7" marL="36576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Century Gothic"/>
                <a:ea typeface="Century Gothic"/>
                <a:cs typeface="Century Gothic"/>
                <a:sym typeface="Century Gothic"/>
              </a:defRPr>
            </a:lvl8pPr>
            <a:lvl9pPr indent="-289559" lvl="8" marL="41148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Century Gothic"/>
                <a:ea typeface="Century Gothic"/>
                <a:cs typeface="Century Gothic"/>
                <a:sym typeface="Century Gothic"/>
              </a:defRPr>
            </a:lvl9pPr>
          </a:lstStyle>
          <a:p/>
        </p:txBody>
      </p:sp>
      <p:sp>
        <p:nvSpPr>
          <p:cNvPr id="18" name="Google Shape;18;p1"/>
          <p:cNvSpPr txBox="1"/>
          <p:nvPr>
            <p:ph idx="10" type="dt"/>
          </p:nvPr>
        </p:nvSpPr>
        <p:spPr>
          <a:xfrm>
            <a:off x="10653104" y="6391838"/>
            <a:ext cx="990599" cy="304799"/>
          </a:xfrm>
          <a:prstGeom prst="rect">
            <a:avLst/>
          </a:prstGeom>
          <a:noFill/>
          <a:ln>
            <a:noFill/>
          </a:ln>
        </p:spPr>
        <p:txBody>
          <a:bodyPr anchorCtr="0" anchor="ctr" bIns="45700" lIns="91425" spcFirstLastPara="1" rIns="91425" wrap="square" tIns="45700"/>
          <a:lstStyle>
            <a:lvl1pPr lvl="0" marR="0" rtl="0" algn="r">
              <a:spcBef>
                <a:spcPts val="0"/>
              </a:spcBef>
              <a:spcAft>
                <a:spcPts val="0"/>
              </a:spcAft>
              <a:buSzPts val="1400"/>
              <a:buNone/>
              <a:defRPr b="1" i="0" sz="1000" u="none" cap="none" strike="noStrike">
                <a:solidFill>
                  <a:schemeClr val="accent1"/>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9pPr>
          </a:lstStyle>
          <a:p/>
        </p:txBody>
      </p:sp>
      <p:sp>
        <p:nvSpPr>
          <p:cNvPr id="19" name="Google Shape;19;p1"/>
          <p:cNvSpPr txBox="1"/>
          <p:nvPr>
            <p:ph idx="11" type="ftr"/>
          </p:nvPr>
        </p:nvSpPr>
        <p:spPr>
          <a:xfrm>
            <a:off x="561110" y="6391838"/>
            <a:ext cx="3859795" cy="304801"/>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b="1" i="0" sz="1000" u="none" cap="none" strike="noStrike">
                <a:solidFill>
                  <a:schemeClr val="accent1"/>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9pPr>
          </a:lstStyle>
          <a:p/>
        </p:txBody>
      </p:sp>
      <p:sp>
        <p:nvSpPr>
          <p:cNvPr id="20" name="Google Shape;20;p1"/>
          <p:cNvSpPr/>
          <p:nvPr/>
        </p:nvSpPr>
        <p:spPr>
          <a:xfrm>
            <a:off x="10437812" y="0"/>
            <a:ext cx="685800" cy="1143000"/>
          </a:xfrm>
          <a:prstGeom prst="rect">
            <a:avLst/>
          </a:prstGeom>
          <a:solidFill>
            <a:schemeClr val="accent1"/>
          </a:solidFill>
          <a:ln>
            <a:noFill/>
          </a:ln>
          <a:effectLst>
            <a:outerShdw blurRad="38100" rotWithShape="0" dir="5400000" dist="25400">
              <a:srgbClr val="000000">
                <a:alpha val="4470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1"/>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marR="0" rtl="0" algn="ctr">
              <a:spcBef>
                <a:spcPts val="0"/>
              </a:spcBef>
              <a:buNone/>
              <a:defRPr b="0" i="0" sz="2800" u="none" cap="none" strike="noStrike">
                <a:solidFill>
                  <a:schemeClr val="lt1"/>
                </a:solidFill>
                <a:latin typeface="Century Gothic"/>
                <a:ea typeface="Century Gothic"/>
                <a:cs typeface="Century Gothic"/>
                <a:sym typeface="Century Gothic"/>
              </a:defRPr>
            </a:lvl1pPr>
            <a:lvl2pPr indent="0" lvl="1" marL="0" marR="0" rtl="0" algn="ctr">
              <a:spcBef>
                <a:spcPts val="0"/>
              </a:spcBef>
              <a:buNone/>
              <a:defRPr b="0" i="0" sz="2800" u="none" cap="none" strike="noStrike">
                <a:solidFill>
                  <a:schemeClr val="lt1"/>
                </a:solidFill>
                <a:latin typeface="Century Gothic"/>
                <a:ea typeface="Century Gothic"/>
                <a:cs typeface="Century Gothic"/>
                <a:sym typeface="Century Gothic"/>
              </a:defRPr>
            </a:lvl2pPr>
            <a:lvl3pPr indent="0" lvl="2" marL="0" marR="0" rtl="0" algn="ctr">
              <a:spcBef>
                <a:spcPts val="0"/>
              </a:spcBef>
              <a:buNone/>
              <a:defRPr b="0" i="0" sz="2800" u="none" cap="none" strike="noStrike">
                <a:solidFill>
                  <a:schemeClr val="lt1"/>
                </a:solidFill>
                <a:latin typeface="Century Gothic"/>
                <a:ea typeface="Century Gothic"/>
                <a:cs typeface="Century Gothic"/>
                <a:sym typeface="Century Gothic"/>
              </a:defRPr>
            </a:lvl3pPr>
            <a:lvl4pPr indent="0" lvl="3" marL="0" marR="0" rtl="0" algn="ctr">
              <a:spcBef>
                <a:spcPts val="0"/>
              </a:spcBef>
              <a:buNone/>
              <a:defRPr b="0" i="0" sz="2800" u="none" cap="none" strike="noStrike">
                <a:solidFill>
                  <a:schemeClr val="lt1"/>
                </a:solidFill>
                <a:latin typeface="Century Gothic"/>
                <a:ea typeface="Century Gothic"/>
                <a:cs typeface="Century Gothic"/>
                <a:sym typeface="Century Gothic"/>
              </a:defRPr>
            </a:lvl4pPr>
            <a:lvl5pPr indent="0" lvl="4" marL="0" marR="0" rtl="0" algn="ctr">
              <a:spcBef>
                <a:spcPts val="0"/>
              </a:spcBef>
              <a:buNone/>
              <a:defRPr b="0" i="0" sz="2800" u="none" cap="none" strike="noStrike">
                <a:solidFill>
                  <a:schemeClr val="lt1"/>
                </a:solidFill>
                <a:latin typeface="Century Gothic"/>
                <a:ea typeface="Century Gothic"/>
                <a:cs typeface="Century Gothic"/>
                <a:sym typeface="Century Gothic"/>
              </a:defRPr>
            </a:lvl5pPr>
            <a:lvl6pPr indent="0" lvl="5" marL="0" marR="0" rtl="0" algn="ctr">
              <a:spcBef>
                <a:spcPts val="0"/>
              </a:spcBef>
              <a:buNone/>
              <a:defRPr b="0" i="0" sz="2800" u="none" cap="none" strike="noStrike">
                <a:solidFill>
                  <a:schemeClr val="lt1"/>
                </a:solidFill>
                <a:latin typeface="Century Gothic"/>
                <a:ea typeface="Century Gothic"/>
                <a:cs typeface="Century Gothic"/>
                <a:sym typeface="Century Gothic"/>
              </a:defRPr>
            </a:lvl6pPr>
            <a:lvl7pPr indent="0" lvl="6" marL="0" marR="0" rtl="0" algn="ctr">
              <a:spcBef>
                <a:spcPts val="0"/>
              </a:spcBef>
              <a:buNone/>
              <a:defRPr b="0" i="0" sz="2800" u="none" cap="none" strike="noStrike">
                <a:solidFill>
                  <a:schemeClr val="lt1"/>
                </a:solidFill>
                <a:latin typeface="Century Gothic"/>
                <a:ea typeface="Century Gothic"/>
                <a:cs typeface="Century Gothic"/>
                <a:sym typeface="Century Gothic"/>
              </a:defRPr>
            </a:lvl7pPr>
            <a:lvl8pPr indent="0" lvl="7" marL="0" marR="0" rtl="0" algn="ctr">
              <a:spcBef>
                <a:spcPts val="0"/>
              </a:spcBef>
              <a:buNone/>
              <a:defRPr b="0" i="0" sz="2800" u="none" cap="none" strike="noStrike">
                <a:solidFill>
                  <a:schemeClr val="lt1"/>
                </a:solidFill>
                <a:latin typeface="Century Gothic"/>
                <a:ea typeface="Century Gothic"/>
                <a:cs typeface="Century Gothic"/>
                <a:sym typeface="Century Gothic"/>
              </a:defRPr>
            </a:lvl8pPr>
            <a:lvl9pPr indent="0" lvl="8" marL="0" marR="0" rtl="0" algn="ctr">
              <a:spcBef>
                <a:spcPts val="0"/>
              </a:spcBef>
              <a:buNone/>
              <a:defRPr b="0" i="0" sz="2800" u="none" cap="none" strike="noStrike">
                <a:solidFill>
                  <a:schemeClr val="lt1"/>
                </a:solidFill>
                <a:latin typeface="Century Gothic"/>
                <a:ea typeface="Century Gothic"/>
                <a:cs typeface="Century Gothic"/>
                <a:sym typeface="Century Gothic"/>
              </a:defRPr>
            </a:lvl9pPr>
          </a:lstStyle>
          <a:p>
            <a:pPr indent="0" lvl="0" marL="0" rtl="0" algn="ct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 id="2147483662" r:id="rId16"/>
    <p:sldLayoutId id="2147483663" r:id="rId17"/>
    <p:sldLayoutId id="2147483664" r:id="rId1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8" name="Shape 248"/>
        <p:cNvGrpSpPr/>
        <p:nvPr/>
      </p:nvGrpSpPr>
      <p:grpSpPr>
        <a:xfrm>
          <a:off x="0" y="0"/>
          <a:ext cx="0" cy="0"/>
          <a:chOff x="0" y="0"/>
          <a:chExt cx="0" cy="0"/>
        </a:xfrm>
      </p:grpSpPr>
      <p:sp>
        <p:nvSpPr>
          <p:cNvPr id="249" name="Google Shape;249;p19"/>
          <p:cNvSpPr txBox="1"/>
          <p:nvPr>
            <p:ph type="ctrTitle"/>
          </p:nvPr>
        </p:nvSpPr>
        <p:spPr>
          <a:xfrm>
            <a:off x="1154950" y="2099728"/>
            <a:ext cx="8825700" cy="16998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chemeClr val="lt2"/>
              </a:buClr>
              <a:buSzPts val="5400"/>
              <a:buFont typeface="Century Gothic"/>
              <a:buNone/>
            </a:pPr>
            <a:r>
              <a:rPr lang="en-US"/>
              <a:t>Citations and fair use</a:t>
            </a:r>
            <a:endParaRPr/>
          </a:p>
        </p:txBody>
      </p:sp>
      <p:sp>
        <p:nvSpPr>
          <p:cNvPr id="250" name="Google Shape;250;p19"/>
          <p:cNvSpPr txBox="1"/>
          <p:nvPr>
            <p:ph idx="1" type="subTitle"/>
          </p:nvPr>
        </p:nvSpPr>
        <p:spPr>
          <a:xfrm>
            <a:off x="1154955" y="4777380"/>
            <a:ext cx="8825658" cy="86142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1440"/>
              <a:buNone/>
            </a:pPr>
            <a:r>
              <a:rPr lang="en-US"/>
              <a:t>18.204 SPRING 2019</a:t>
            </a:r>
            <a:endParaRPr/>
          </a:p>
          <a:p>
            <a:pPr indent="0" lvl="0" marL="0" rtl="0" algn="l">
              <a:spcBef>
                <a:spcPts val="1000"/>
              </a:spcBef>
              <a:spcAft>
                <a:spcPts val="0"/>
              </a:spcAft>
              <a:buSzPts val="1440"/>
              <a:buNone/>
            </a:pPr>
            <a:r>
              <a:rPr lang="en-US"/>
              <a:t>MALCAH EFFRON AND </a:t>
            </a:r>
            <a:r>
              <a:rPr lang="en-US"/>
              <a:t>LASZLO MIKLOS LOVASZ </a:t>
            </a:r>
            <a:endParaRPr/>
          </a:p>
        </p:txBody>
      </p:sp>
      <p:sp>
        <p:nvSpPr>
          <p:cNvPr id="251" name="Google Shape;251;p19"/>
          <p:cNvSpPr txBox="1"/>
          <p:nvPr/>
        </p:nvSpPr>
        <p:spPr>
          <a:xfrm>
            <a:off x="7728850" y="5931875"/>
            <a:ext cx="4039500" cy="459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600">
                <a:solidFill>
                  <a:srgbClr val="EE52A4"/>
                </a:solidFill>
                <a:latin typeface="Century Gothic"/>
                <a:ea typeface="Century Gothic"/>
                <a:cs typeface="Century Gothic"/>
                <a:sym typeface="Century Gothic"/>
              </a:rPr>
              <a:t>ADAPTED FROM SLIDES OF ZILIN JIANG</a:t>
            </a:r>
            <a:endParaRPr sz="1600">
              <a:solidFill>
                <a:srgbClr val="EE52A4"/>
              </a:solidFill>
              <a:latin typeface="Century Gothic"/>
              <a:ea typeface="Century Gothic"/>
              <a:cs typeface="Century Gothic"/>
              <a:sym typeface="Century Gothic"/>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1" name="Shape 311"/>
        <p:cNvGrpSpPr/>
        <p:nvPr/>
      </p:nvGrpSpPr>
      <p:grpSpPr>
        <a:xfrm>
          <a:off x="0" y="0"/>
          <a:ext cx="0" cy="0"/>
          <a:chOff x="0" y="0"/>
          <a:chExt cx="0" cy="0"/>
        </a:xfrm>
      </p:grpSpPr>
      <p:sp>
        <p:nvSpPr>
          <p:cNvPr id="312" name="Google Shape;312;p28"/>
          <p:cNvSpPr txBox="1"/>
          <p:nvPr>
            <p:ph type="title"/>
          </p:nvPr>
        </p:nvSpPr>
        <p:spPr>
          <a:xfrm>
            <a:off x="1154954" y="973668"/>
            <a:ext cx="8761500" cy="7071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lt2"/>
              </a:buClr>
              <a:buSzPts val="3600"/>
              <a:buFont typeface="Century Gothic"/>
              <a:buNone/>
            </a:pPr>
            <a:r>
              <a:rPr lang="en-US"/>
              <a:t>Fair use</a:t>
            </a:r>
            <a:endParaRPr/>
          </a:p>
        </p:txBody>
      </p:sp>
      <p:sp>
        <p:nvSpPr>
          <p:cNvPr id="313" name="Google Shape;313;p28"/>
          <p:cNvSpPr txBox="1"/>
          <p:nvPr>
            <p:ph idx="1" type="body"/>
          </p:nvPr>
        </p:nvSpPr>
        <p:spPr>
          <a:xfrm>
            <a:off x="1154950" y="2603500"/>
            <a:ext cx="8825700" cy="4045800"/>
          </a:xfrm>
          <a:prstGeom prst="rect">
            <a:avLst/>
          </a:prstGeom>
          <a:noFill/>
          <a:ln>
            <a:noFill/>
          </a:ln>
        </p:spPr>
        <p:txBody>
          <a:bodyPr anchorCtr="0" anchor="t" bIns="45700" lIns="91425" spcFirstLastPara="1" rIns="91425" wrap="square" tIns="45700">
            <a:noAutofit/>
          </a:bodyPr>
          <a:lstStyle/>
          <a:p>
            <a:pPr indent="-342900" lvl="0" marL="342900" rtl="0" algn="l">
              <a:spcBef>
                <a:spcPts val="1000"/>
              </a:spcBef>
              <a:spcAft>
                <a:spcPts val="0"/>
              </a:spcAft>
              <a:buSzPts val="1440"/>
              <a:buChar char="►"/>
            </a:pPr>
            <a:r>
              <a:rPr lang="en-US"/>
              <a:t>C</a:t>
            </a:r>
            <a:r>
              <a:rPr lang="en-US"/>
              <a:t>ite where the proof comes from, but write the proofs yourself. </a:t>
            </a:r>
            <a:endParaRPr/>
          </a:p>
          <a:p>
            <a:pPr indent="0" lvl="0" marL="742950" rtl="0" algn="l">
              <a:spcBef>
                <a:spcPts val="1000"/>
              </a:spcBef>
              <a:spcAft>
                <a:spcPts val="0"/>
              </a:spcAft>
              <a:buNone/>
            </a:pPr>
            <a:r>
              <a:rPr lang="en-US" sz="1600"/>
              <a:t>This was originally proved by XYZ in [XYZ12]. Here we follow the proof strategy in [ABC12]....</a:t>
            </a:r>
            <a:endParaRPr sz="1600"/>
          </a:p>
          <a:p>
            <a:pPr indent="-342900" lvl="0" marL="342900" rtl="0" algn="l">
              <a:spcBef>
                <a:spcPts val="1000"/>
              </a:spcBef>
              <a:spcAft>
                <a:spcPts val="0"/>
              </a:spcAft>
              <a:buSzPts val="1440"/>
              <a:buChar char="►"/>
            </a:pPr>
            <a:r>
              <a:rPr lang="en-US"/>
              <a:t>Having essentially same sentences as a source, each sentence slightly rewritten, is NOT acceptable.</a:t>
            </a:r>
            <a:endParaRPr/>
          </a:p>
          <a:p>
            <a:pPr indent="-342900" lvl="0" marL="342900" rtl="0" algn="l">
              <a:spcBef>
                <a:spcPts val="1000"/>
              </a:spcBef>
              <a:spcAft>
                <a:spcPts val="0"/>
              </a:spcAft>
              <a:buSzPts val="1440"/>
              <a:buChar char="►"/>
            </a:pPr>
            <a:r>
              <a:rPr lang="en-US"/>
              <a:t>The best strategy is to:</a:t>
            </a:r>
            <a:endParaRPr/>
          </a:p>
          <a:p>
            <a:pPr indent="-285750" lvl="1" marL="742950" rtl="0" algn="l">
              <a:spcBef>
                <a:spcPts val="1000"/>
              </a:spcBef>
              <a:spcAft>
                <a:spcPts val="0"/>
              </a:spcAft>
              <a:buSzPts val="1440"/>
              <a:buChar char="►"/>
            </a:pPr>
            <a:r>
              <a:rPr lang="en-US"/>
              <a:t>Read and understand the proof.</a:t>
            </a:r>
            <a:endParaRPr/>
          </a:p>
          <a:p>
            <a:pPr indent="-285750" lvl="1" marL="742950" rtl="0" algn="l">
              <a:spcBef>
                <a:spcPts val="1000"/>
              </a:spcBef>
              <a:spcAft>
                <a:spcPts val="0"/>
              </a:spcAft>
              <a:buSzPts val="1440"/>
              <a:buChar char="►"/>
            </a:pPr>
            <a:r>
              <a:rPr lang="en-US"/>
              <a:t>Put the original source away.</a:t>
            </a:r>
            <a:endParaRPr/>
          </a:p>
          <a:p>
            <a:pPr indent="-285750" lvl="1" marL="742950" rtl="0" algn="l">
              <a:spcBef>
                <a:spcPts val="1000"/>
              </a:spcBef>
              <a:spcAft>
                <a:spcPts val="0"/>
              </a:spcAft>
              <a:buSzPts val="1440"/>
              <a:buChar char="►"/>
            </a:pPr>
            <a:r>
              <a:rPr lang="en-US"/>
              <a:t>Write up the proof.</a:t>
            </a:r>
            <a:endParaRPr/>
          </a:p>
          <a:p>
            <a:pPr indent="0" lvl="0" marL="342900" rtl="0" algn="l">
              <a:spcBef>
                <a:spcPts val="100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13">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13">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13">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13">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13">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13">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13">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13">
                                            <p:txEl>
                                              <p:pRg end="7" st="7"/>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7" name="Shape 317"/>
        <p:cNvGrpSpPr/>
        <p:nvPr/>
      </p:nvGrpSpPr>
      <p:grpSpPr>
        <a:xfrm>
          <a:off x="0" y="0"/>
          <a:ext cx="0" cy="0"/>
          <a:chOff x="0" y="0"/>
          <a:chExt cx="0" cy="0"/>
        </a:xfrm>
      </p:grpSpPr>
      <p:sp>
        <p:nvSpPr>
          <p:cNvPr id="318" name="Google Shape;318;p29"/>
          <p:cNvSpPr txBox="1"/>
          <p:nvPr>
            <p:ph type="title"/>
          </p:nvPr>
        </p:nvSpPr>
        <p:spPr>
          <a:xfrm>
            <a:off x="1154954" y="973668"/>
            <a:ext cx="8761500" cy="7071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lt2"/>
              </a:buClr>
              <a:buSzPts val="3600"/>
              <a:buFont typeface="Century Gothic"/>
              <a:buNone/>
            </a:pPr>
            <a:r>
              <a:rPr lang="en-US"/>
              <a:t>Academic integrity</a:t>
            </a:r>
            <a:endParaRPr/>
          </a:p>
        </p:txBody>
      </p:sp>
      <p:sp>
        <p:nvSpPr>
          <p:cNvPr id="319" name="Google Shape;319;p29"/>
          <p:cNvSpPr txBox="1"/>
          <p:nvPr>
            <p:ph idx="1" type="body"/>
          </p:nvPr>
        </p:nvSpPr>
        <p:spPr>
          <a:xfrm>
            <a:off x="1154950" y="2603500"/>
            <a:ext cx="8825700" cy="4045800"/>
          </a:xfrm>
          <a:prstGeom prst="rect">
            <a:avLst/>
          </a:prstGeom>
          <a:noFill/>
          <a:ln>
            <a:noFill/>
          </a:ln>
        </p:spPr>
        <p:txBody>
          <a:bodyPr anchorCtr="0" anchor="t" bIns="45700" lIns="91425" spcFirstLastPara="1" rIns="91425" wrap="square" tIns="45700">
            <a:noAutofit/>
          </a:bodyPr>
          <a:lstStyle/>
          <a:p>
            <a:pPr indent="-342900" lvl="0" marL="342900" rtl="0" algn="l">
              <a:spcBef>
                <a:spcPts val="1000"/>
              </a:spcBef>
              <a:spcAft>
                <a:spcPts val="0"/>
              </a:spcAft>
              <a:buSzPts val="1440"/>
              <a:buChar char="►"/>
            </a:pPr>
            <a:r>
              <a:rPr lang="en-US"/>
              <a:t>MIT takes academic integrity very seriously.</a:t>
            </a:r>
            <a:endParaRPr/>
          </a:p>
          <a:p>
            <a:pPr indent="-342900" lvl="0" marL="342900" rtl="0" algn="l">
              <a:spcBef>
                <a:spcPts val="1000"/>
              </a:spcBef>
              <a:spcAft>
                <a:spcPts val="0"/>
              </a:spcAft>
              <a:buSzPts val="1440"/>
              <a:buChar char="►"/>
            </a:pPr>
            <a:r>
              <a:rPr lang="en-US"/>
              <a:t>If there are any such issues with the final version, you will fail the class and I will have to report it to MIT.</a:t>
            </a:r>
            <a:endParaRPr/>
          </a:p>
          <a:p>
            <a:pPr indent="-342900" lvl="0" marL="342900" rtl="0" algn="l">
              <a:spcBef>
                <a:spcPts val="1000"/>
              </a:spcBef>
              <a:spcAft>
                <a:spcPts val="0"/>
              </a:spcAft>
              <a:buSzPts val="1440"/>
              <a:buChar char="►"/>
            </a:pPr>
            <a:r>
              <a:rPr lang="en-US"/>
              <a:t>Malcah and I are both happy to answer any questions or concerns that you may have at any point during the writing process.</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19">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19">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19">
                                            <p:txEl>
                                              <p:pRg end="2" st="2"/>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5" name="Shape 255"/>
        <p:cNvGrpSpPr/>
        <p:nvPr/>
      </p:nvGrpSpPr>
      <p:grpSpPr>
        <a:xfrm>
          <a:off x="0" y="0"/>
          <a:ext cx="0" cy="0"/>
          <a:chOff x="0" y="0"/>
          <a:chExt cx="0" cy="0"/>
        </a:xfrm>
      </p:grpSpPr>
      <p:sp>
        <p:nvSpPr>
          <p:cNvPr id="256" name="Google Shape;256;p20"/>
          <p:cNvSpPr txBox="1"/>
          <p:nvPr>
            <p:ph type="title"/>
          </p:nvPr>
        </p:nvSpPr>
        <p:spPr>
          <a:xfrm>
            <a:off x="1154954" y="973668"/>
            <a:ext cx="8761413" cy="70696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lt2"/>
              </a:buClr>
              <a:buSzPts val="3600"/>
              <a:buFont typeface="Century Gothic"/>
              <a:buNone/>
            </a:pPr>
            <a:r>
              <a:rPr lang="en-US"/>
              <a:t>What information do mathematicians want from references?</a:t>
            </a:r>
            <a:endParaRPr/>
          </a:p>
        </p:txBody>
      </p:sp>
      <p:sp>
        <p:nvSpPr>
          <p:cNvPr id="257" name="Google Shape;257;p20"/>
          <p:cNvSpPr txBox="1"/>
          <p:nvPr>
            <p:ph idx="1" type="body"/>
          </p:nvPr>
        </p:nvSpPr>
        <p:spPr>
          <a:xfrm>
            <a:off x="1154954" y="2603500"/>
            <a:ext cx="8825659" cy="341630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SzPts val="1440"/>
              <a:buChar char="►"/>
            </a:pPr>
            <a:r>
              <a:rPr lang="en-US"/>
              <a:t>Which results are found in a given reference?</a:t>
            </a:r>
            <a:endParaRPr/>
          </a:p>
          <a:p>
            <a:pPr indent="-342900" lvl="0" marL="342900" rtl="0" algn="l">
              <a:spcBef>
                <a:spcPts val="1000"/>
              </a:spcBef>
              <a:spcAft>
                <a:spcPts val="0"/>
              </a:spcAft>
              <a:buSzPts val="1440"/>
              <a:buChar char="►"/>
            </a:pPr>
            <a:r>
              <a:rPr lang="en-US"/>
              <a:t>Who is responsible for the results and where can these results be found?</a:t>
            </a:r>
            <a:endParaRPr/>
          </a:p>
          <a:p>
            <a:pPr indent="-342900" lvl="0" marL="342900" rtl="0" algn="l">
              <a:spcBef>
                <a:spcPts val="1000"/>
              </a:spcBef>
              <a:spcAft>
                <a:spcPts val="0"/>
              </a:spcAft>
              <a:buSzPts val="1440"/>
              <a:buChar char="►"/>
            </a:pPr>
            <a:r>
              <a:rPr lang="en-US"/>
              <a:t>If not provided in the current piece, where is the best place to see a proof of these results?</a:t>
            </a:r>
            <a:endParaRPr/>
          </a:p>
          <a:p>
            <a:pPr indent="0" lvl="0" marL="0" rtl="0" algn="l">
              <a:spcBef>
                <a:spcPts val="1000"/>
              </a:spcBef>
              <a:spcAft>
                <a:spcPts val="0"/>
              </a:spcAft>
              <a:buSzPts val="1440"/>
              <a:buNone/>
            </a:pPr>
            <a:r>
              <a:t/>
            </a:r>
            <a:endParaRPr/>
          </a:p>
          <a:p>
            <a:pPr indent="0" lvl="0" marL="0" rtl="0" algn="l">
              <a:spcBef>
                <a:spcPts val="1000"/>
              </a:spcBef>
              <a:spcAft>
                <a:spcPts val="0"/>
              </a:spcAft>
              <a:buSzPts val="1440"/>
              <a:buNone/>
            </a:pPr>
            <a:r>
              <a:rPr lang="en-US"/>
              <a:t>*And they want to see it as efficiently as possible.</a:t>
            </a:r>
            <a:endParaRPr/>
          </a:p>
        </p:txBody>
      </p:sp>
      <p:sp>
        <p:nvSpPr>
          <p:cNvPr id="258" name="Google Shape;258;p20"/>
          <p:cNvSpPr txBox="1"/>
          <p:nvPr/>
        </p:nvSpPr>
        <p:spPr>
          <a:xfrm>
            <a:off x="9436275" y="6309225"/>
            <a:ext cx="2692800" cy="459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600">
                <a:latin typeface="Century Gothic"/>
                <a:ea typeface="Century Gothic"/>
                <a:cs typeface="Century Gothic"/>
                <a:sym typeface="Century Gothic"/>
              </a:rPr>
              <a:t>[</a:t>
            </a:r>
            <a:r>
              <a:rPr lang="en-US" sz="1600">
                <a:latin typeface="Century Gothic"/>
                <a:ea typeface="Century Gothic"/>
                <a:cs typeface="Century Gothic"/>
                <a:sym typeface="Century Gothic"/>
              </a:rPr>
              <a:t>SLIDE FROM ZILIN JIANG]</a:t>
            </a:r>
            <a:endParaRPr sz="1600">
              <a:latin typeface="Century Gothic"/>
              <a:ea typeface="Century Gothic"/>
              <a:cs typeface="Century Gothic"/>
              <a:sym typeface="Century Gothic"/>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7">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7">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7">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7">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7">
                                            <p:txEl>
                                              <p:pRg end="4" st="4"/>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2" name="Shape 262"/>
        <p:cNvGrpSpPr/>
        <p:nvPr/>
      </p:nvGrpSpPr>
      <p:grpSpPr>
        <a:xfrm>
          <a:off x="0" y="0"/>
          <a:ext cx="0" cy="0"/>
          <a:chOff x="0" y="0"/>
          <a:chExt cx="0" cy="0"/>
        </a:xfrm>
      </p:grpSpPr>
      <p:sp>
        <p:nvSpPr>
          <p:cNvPr id="263" name="Google Shape;263;p21"/>
          <p:cNvSpPr txBox="1"/>
          <p:nvPr>
            <p:ph idx="1" type="body"/>
          </p:nvPr>
        </p:nvSpPr>
        <p:spPr>
          <a:xfrm>
            <a:off x="1154954" y="2603500"/>
            <a:ext cx="8825659" cy="3416300"/>
          </a:xfrm>
          <a:prstGeom prst="rect">
            <a:avLst/>
          </a:prstGeom>
          <a:noFill/>
          <a:ln>
            <a:noFill/>
          </a:ln>
        </p:spPr>
        <p:txBody>
          <a:bodyPr anchorCtr="0" anchor="t" bIns="45700" lIns="91425" spcFirstLastPara="1" rIns="91425" wrap="square" tIns="45700">
            <a:noAutofit/>
          </a:bodyPr>
          <a:lstStyle/>
          <a:p>
            <a:pPr indent="-342900" lvl="0" marL="342900" rtl="0" algn="l">
              <a:lnSpc>
                <a:spcPct val="90000"/>
              </a:lnSpc>
              <a:spcBef>
                <a:spcPts val="0"/>
              </a:spcBef>
              <a:spcAft>
                <a:spcPts val="0"/>
              </a:spcAft>
              <a:buSzPts val="1440"/>
              <a:buChar char="►"/>
            </a:pPr>
            <a:r>
              <a:rPr lang="en-US"/>
              <a:t>Consider the following example:</a:t>
            </a:r>
            <a:endParaRPr/>
          </a:p>
          <a:p>
            <a:pPr indent="0" lvl="1" marL="400050" rtl="0" algn="l">
              <a:lnSpc>
                <a:spcPct val="90000"/>
              </a:lnSpc>
              <a:spcBef>
                <a:spcPts val="1000"/>
              </a:spcBef>
              <a:spcAft>
                <a:spcPts val="0"/>
              </a:spcAft>
              <a:buSzPts val="1280"/>
              <a:buNone/>
            </a:pPr>
            <a:r>
              <a:rPr lang="en-US"/>
              <a:t>In 1986, Frankl and Rödl proved that the vertex set of all triangles is Ramsey, and in 1990 extended this result to the vertex set of every non-degenerate simplex in any dimension [FR90, FR86].</a:t>
            </a:r>
            <a:endParaRPr/>
          </a:p>
          <a:p>
            <a:pPr indent="-342900" lvl="0" marL="342900" rtl="0" algn="l">
              <a:lnSpc>
                <a:spcPct val="90000"/>
              </a:lnSpc>
              <a:spcBef>
                <a:spcPts val="1000"/>
              </a:spcBef>
              <a:spcAft>
                <a:spcPts val="0"/>
              </a:spcAft>
              <a:buSzPts val="1440"/>
              <a:buChar char="►"/>
            </a:pPr>
            <a:r>
              <a:rPr lang="en-US"/>
              <a:t>What does the citation and its ordering mean? </a:t>
            </a:r>
            <a:endParaRPr/>
          </a:p>
          <a:p>
            <a:pPr indent="0" lvl="1" marL="400050" rtl="0" algn="l">
              <a:lnSpc>
                <a:spcPct val="90000"/>
              </a:lnSpc>
              <a:spcBef>
                <a:spcPts val="1000"/>
              </a:spcBef>
              <a:spcAft>
                <a:spcPts val="0"/>
              </a:spcAft>
              <a:buSzPts val="1280"/>
              <a:buNone/>
            </a:pPr>
            <a:r>
              <a:rPr lang="en-US"/>
              <a:t>Are both results in [FR90]? What is in [FR86]?</a:t>
            </a:r>
            <a:endParaRPr/>
          </a:p>
          <a:p>
            <a:pPr indent="-342900" lvl="0" marL="342900" rtl="0" algn="l">
              <a:lnSpc>
                <a:spcPct val="90000"/>
              </a:lnSpc>
              <a:spcBef>
                <a:spcPts val="1000"/>
              </a:spcBef>
              <a:spcAft>
                <a:spcPts val="0"/>
              </a:spcAft>
              <a:buSzPts val="1440"/>
              <a:buChar char="►"/>
            </a:pPr>
            <a:r>
              <a:rPr lang="en-US"/>
              <a:t>Order and locate sources so their relationship to given result(s) is(are) clear, e.g.:</a:t>
            </a:r>
            <a:endParaRPr/>
          </a:p>
          <a:p>
            <a:pPr indent="0" lvl="1" marL="400050" rtl="0" algn="l">
              <a:lnSpc>
                <a:spcPct val="90000"/>
              </a:lnSpc>
              <a:spcBef>
                <a:spcPts val="1000"/>
              </a:spcBef>
              <a:spcAft>
                <a:spcPts val="0"/>
              </a:spcAft>
              <a:buSzPts val="1280"/>
              <a:buNone/>
            </a:pPr>
            <a:r>
              <a:rPr lang="en-US"/>
              <a:t>In 1986, Frankl and Rödl [FR86] proved that the vertex set of all triangles is Ramsey, and in 1990 extended in [FR90] this result to the vertex set of every non-degenerate simplex in any dimension.</a:t>
            </a:r>
            <a:endParaRPr/>
          </a:p>
        </p:txBody>
      </p:sp>
      <p:sp>
        <p:nvSpPr>
          <p:cNvPr id="264" name="Google Shape;264;p21"/>
          <p:cNvSpPr txBox="1"/>
          <p:nvPr>
            <p:ph type="title"/>
          </p:nvPr>
        </p:nvSpPr>
        <p:spPr>
          <a:xfrm>
            <a:off x="655608" y="973668"/>
            <a:ext cx="10386300" cy="7071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lt2"/>
              </a:buClr>
              <a:buSzPts val="3600"/>
              <a:buFont typeface="Century Gothic"/>
              <a:buNone/>
            </a:pPr>
            <a:r>
              <a:rPr lang="en-US"/>
              <a:t>Which results are found in a given reference? </a:t>
            </a:r>
            <a:endParaRPr/>
          </a:p>
        </p:txBody>
      </p:sp>
      <p:sp>
        <p:nvSpPr>
          <p:cNvPr id="265" name="Google Shape;265;p21"/>
          <p:cNvSpPr txBox="1"/>
          <p:nvPr/>
        </p:nvSpPr>
        <p:spPr>
          <a:xfrm>
            <a:off x="9436275" y="6309225"/>
            <a:ext cx="2692800" cy="459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600">
                <a:latin typeface="Century Gothic"/>
                <a:ea typeface="Century Gothic"/>
                <a:cs typeface="Century Gothic"/>
                <a:sym typeface="Century Gothic"/>
              </a:rPr>
              <a:t>[SLIDE FROM ZILIN JIANG]</a:t>
            </a:r>
            <a:endParaRPr sz="1600">
              <a:latin typeface="Century Gothic"/>
              <a:ea typeface="Century Gothic"/>
              <a:cs typeface="Century Gothic"/>
              <a:sym typeface="Century Gothic"/>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3">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3">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3">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3">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3">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3">
                                            <p:txEl>
                                              <p:pRg end="5" st="5"/>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9" name="Shape 269"/>
        <p:cNvGrpSpPr/>
        <p:nvPr/>
      </p:nvGrpSpPr>
      <p:grpSpPr>
        <a:xfrm>
          <a:off x="0" y="0"/>
          <a:ext cx="0" cy="0"/>
          <a:chOff x="0" y="0"/>
          <a:chExt cx="0" cy="0"/>
        </a:xfrm>
      </p:grpSpPr>
      <p:sp>
        <p:nvSpPr>
          <p:cNvPr id="270" name="Google Shape;270;p22"/>
          <p:cNvSpPr txBox="1"/>
          <p:nvPr>
            <p:ph idx="1" type="body"/>
          </p:nvPr>
        </p:nvSpPr>
        <p:spPr>
          <a:xfrm>
            <a:off x="1154954" y="2603500"/>
            <a:ext cx="8825659" cy="341630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SzPts val="1440"/>
              <a:buChar char="►"/>
            </a:pPr>
            <a:r>
              <a:rPr lang="en-US"/>
              <a:t>Consider the following caption as an example:</a:t>
            </a:r>
            <a:endParaRPr/>
          </a:p>
          <a:p>
            <a:pPr indent="0" lvl="1" marL="400050" rtl="0" algn="l">
              <a:spcBef>
                <a:spcPts val="1000"/>
              </a:spcBef>
              <a:spcAft>
                <a:spcPts val="0"/>
              </a:spcAft>
              <a:buSzPts val="1280"/>
              <a:buNone/>
            </a:pPr>
            <a:r>
              <a:rPr lang="en-US"/>
              <a:t>Figure 1: [ER60] An example of three different Erdős-Rényi random graphs with different values for p.</a:t>
            </a:r>
            <a:endParaRPr/>
          </a:p>
          <a:p>
            <a:pPr indent="-285750" lvl="0" marL="285750" rtl="0" algn="l">
              <a:spcBef>
                <a:spcPts val="1000"/>
              </a:spcBef>
              <a:spcAft>
                <a:spcPts val="0"/>
              </a:spcAft>
              <a:buSzPts val="1440"/>
              <a:buChar char="►"/>
            </a:pPr>
            <a:r>
              <a:rPr lang="en-US"/>
              <a:t>What content is found in [ER60]?</a:t>
            </a:r>
            <a:endParaRPr/>
          </a:p>
          <a:p>
            <a:pPr indent="0" lvl="1" marL="400050" rtl="0" algn="l">
              <a:spcBef>
                <a:spcPts val="1000"/>
              </a:spcBef>
              <a:spcAft>
                <a:spcPts val="0"/>
              </a:spcAft>
              <a:buSzPts val="1280"/>
              <a:buNone/>
            </a:pPr>
            <a:r>
              <a:rPr lang="en-US"/>
              <a:t>The example itself? The result illustrated by the example? The figure itself?</a:t>
            </a:r>
            <a:endParaRPr/>
          </a:p>
          <a:p>
            <a:pPr indent="-342900" lvl="0" marL="342900" rtl="0" algn="l">
              <a:spcBef>
                <a:spcPts val="1000"/>
              </a:spcBef>
              <a:spcAft>
                <a:spcPts val="0"/>
              </a:spcAft>
              <a:buSzPts val="1440"/>
              <a:buChar char="►"/>
            </a:pPr>
            <a:r>
              <a:rPr lang="en-US"/>
              <a:t>Write so the reader knows exactly what content is found in the referenced source, e.g.:</a:t>
            </a:r>
            <a:endParaRPr/>
          </a:p>
          <a:p>
            <a:pPr indent="0" lvl="1" marL="400050" rtl="0" algn="l">
              <a:spcBef>
                <a:spcPts val="1000"/>
              </a:spcBef>
              <a:spcAft>
                <a:spcPts val="0"/>
              </a:spcAft>
              <a:buSzPts val="1280"/>
              <a:buNone/>
            </a:pPr>
            <a:r>
              <a:rPr lang="en-US"/>
              <a:t>Figure 1: An example of three different Erdős-Rényi random graphs with different values for p (figures taken from [ER60]).</a:t>
            </a:r>
            <a:endParaRPr/>
          </a:p>
        </p:txBody>
      </p:sp>
      <p:sp>
        <p:nvSpPr>
          <p:cNvPr id="271" name="Google Shape;271;p22"/>
          <p:cNvSpPr txBox="1"/>
          <p:nvPr>
            <p:ph type="title"/>
          </p:nvPr>
        </p:nvSpPr>
        <p:spPr>
          <a:xfrm>
            <a:off x="655608" y="973668"/>
            <a:ext cx="10386300" cy="7071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lt2"/>
              </a:buClr>
              <a:buSzPts val="3600"/>
              <a:buFont typeface="Century Gothic"/>
              <a:buNone/>
            </a:pPr>
            <a:r>
              <a:rPr lang="en-US"/>
              <a:t>Which results are found in a given reference? </a:t>
            </a:r>
            <a:endParaRPr/>
          </a:p>
        </p:txBody>
      </p:sp>
      <p:sp>
        <p:nvSpPr>
          <p:cNvPr id="272" name="Google Shape;272;p22"/>
          <p:cNvSpPr txBox="1"/>
          <p:nvPr/>
        </p:nvSpPr>
        <p:spPr>
          <a:xfrm>
            <a:off x="9436275" y="6309225"/>
            <a:ext cx="2692800" cy="459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600">
                <a:latin typeface="Century Gothic"/>
                <a:ea typeface="Century Gothic"/>
                <a:cs typeface="Century Gothic"/>
                <a:sym typeface="Century Gothic"/>
              </a:rPr>
              <a:t>[SLIDE FROM ZILIN JIANG]</a:t>
            </a:r>
            <a:endParaRPr sz="1600">
              <a:latin typeface="Century Gothic"/>
              <a:ea typeface="Century Gothic"/>
              <a:cs typeface="Century Gothic"/>
              <a:sym typeface="Century Gothic"/>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0">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0">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0">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0">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0">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0">
                                            <p:txEl>
                                              <p:pRg end="5" st="5"/>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6" name="Shape 276"/>
        <p:cNvGrpSpPr/>
        <p:nvPr/>
      </p:nvGrpSpPr>
      <p:grpSpPr>
        <a:xfrm>
          <a:off x="0" y="0"/>
          <a:ext cx="0" cy="0"/>
          <a:chOff x="0" y="0"/>
          <a:chExt cx="0" cy="0"/>
        </a:xfrm>
      </p:grpSpPr>
      <p:sp>
        <p:nvSpPr>
          <p:cNvPr id="277" name="Google Shape;277;p23"/>
          <p:cNvSpPr txBox="1"/>
          <p:nvPr>
            <p:ph type="title"/>
          </p:nvPr>
        </p:nvSpPr>
        <p:spPr>
          <a:xfrm>
            <a:off x="655608" y="973668"/>
            <a:ext cx="10386203" cy="70696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lt2"/>
              </a:buClr>
              <a:buSzPts val="3600"/>
              <a:buFont typeface="Century Gothic"/>
              <a:buNone/>
            </a:pPr>
            <a:r>
              <a:rPr lang="en-US"/>
              <a:t>Which results are found in a given reference? </a:t>
            </a:r>
            <a:endParaRPr/>
          </a:p>
        </p:txBody>
      </p:sp>
      <p:sp>
        <p:nvSpPr>
          <p:cNvPr id="278" name="Google Shape;278;p23"/>
          <p:cNvSpPr txBox="1"/>
          <p:nvPr>
            <p:ph idx="1" type="body"/>
          </p:nvPr>
        </p:nvSpPr>
        <p:spPr>
          <a:xfrm>
            <a:off x="1154954" y="2603500"/>
            <a:ext cx="8825659" cy="3416300"/>
          </a:xfrm>
          <a:prstGeom prst="rect">
            <a:avLst/>
          </a:prstGeom>
          <a:noFill/>
          <a:ln>
            <a:noFill/>
          </a:ln>
        </p:spPr>
        <p:txBody>
          <a:bodyPr anchorCtr="0" anchor="t" bIns="45700" lIns="91425" spcFirstLastPara="1" rIns="91425" wrap="square" tIns="45700">
            <a:noAutofit/>
          </a:bodyPr>
          <a:lstStyle/>
          <a:p>
            <a:pPr indent="-342900" lvl="0" marL="342900" rtl="0" algn="l">
              <a:lnSpc>
                <a:spcPct val="80000"/>
              </a:lnSpc>
              <a:spcBef>
                <a:spcPts val="0"/>
              </a:spcBef>
              <a:spcAft>
                <a:spcPts val="0"/>
              </a:spcAft>
              <a:buSzPts val="1332"/>
              <a:buChar char="►"/>
            </a:pPr>
            <a:r>
              <a:rPr lang="en-US" sz="1665"/>
              <a:t>Consider the following example:</a:t>
            </a:r>
            <a:endParaRPr/>
          </a:p>
          <a:p>
            <a:pPr indent="0" lvl="1" marL="400050" rtl="0" algn="l">
              <a:lnSpc>
                <a:spcPct val="80000"/>
              </a:lnSpc>
              <a:spcBef>
                <a:spcPts val="1000"/>
              </a:spcBef>
              <a:spcAft>
                <a:spcPts val="0"/>
              </a:spcAft>
              <a:buSzPts val="1184"/>
              <a:buNone/>
            </a:pPr>
            <a:r>
              <a:rPr lang="en-US" sz="1480"/>
              <a:t>Next, we consider a specific subset of planar graphs, Hamiltonian graphs, and how their relationship to triangular planar maps—and, subsequently, cubic graphs—allows for interesting properties related to the four-color problem [Whi31] [Saa72]. </a:t>
            </a:r>
            <a:endParaRPr sz="1480"/>
          </a:p>
          <a:p>
            <a:pPr indent="-342900" lvl="0" marL="342900" rtl="0" algn="l">
              <a:lnSpc>
                <a:spcPct val="80000"/>
              </a:lnSpc>
              <a:spcBef>
                <a:spcPts val="1000"/>
              </a:spcBef>
              <a:spcAft>
                <a:spcPts val="0"/>
              </a:spcAft>
              <a:buSzPts val="1332"/>
              <a:buChar char="►"/>
            </a:pPr>
            <a:r>
              <a:rPr lang="en-US" sz="1665"/>
              <a:t>What results are being cited?</a:t>
            </a:r>
            <a:endParaRPr/>
          </a:p>
          <a:p>
            <a:pPr indent="-285750" lvl="1" marL="742950" rtl="0" algn="l">
              <a:lnSpc>
                <a:spcPct val="80000"/>
              </a:lnSpc>
              <a:spcBef>
                <a:spcPts val="1000"/>
              </a:spcBef>
              <a:spcAft>
                <a:spcPts val="0"/>
              </a:spcAft>
              <a:buSzPts val="1184"/>
              <a:buChar char="►"/>
            </a:pPr>
            <a:r>
              <a:rPr lang="en-US" sz="1480"/>
              <a:t>consider a specific subset of planar graphs, Hamiltonian graphs?</a:t>
            </a:r>
            <a:endParaRPr/>
          </a:p>
          <a:p>
            <a:pPr indent="0" lvl="1" marL="457200" rtl="0" algn="l">
              <a:lnSpc>
                <a:spcPct val="80000"/>
              </a:lnSpc>
              <a:spcBef>
                <a:spcPts val="1000"/>
              </a:spcBef>
              <a:spcAft>
                <a:spcPts val="0"/>
              </a:spcAft>
              <a:buSzPts val="1184"/>
              <a:buNone/>
            </a:pPr>
            <a:r>
              <a:rPr lang="en-US" sz="1480"/>
              <a:t>considering a specific subset isn’t a result</a:t>
            </a:r>
            <a:endParaRPr/>
          </a:p>
          <a:p>
            <a:pPr indent="-285750" lvl="1" marL="742950" rtl="0" algn="l">
              <a:lnSpc>
                <a:spcPct val="80000"/>
              </a:lnSpc>
              <a:spcBef>
                <a:spcPts val="1000"/>
              </a:spcBef>
              <a:spcAft>
                <a:spcPts val="0"/>
              </a:spcAft>
              <a:buSzPts val="1184"/>
              <a:buChar char="►"/>
            </a:pPr>
            <a:r>
              <a:rPr lang="en-US" sz="1480"/>
              <a:t>how their relationship to triangular planar maps—and, subsequently, cubic graphs—allows for interesting properties</a:t>
            </a:r>
            <a:endParaRPr/>
          </a:p>
          <a:p>
            <a:pPr indent="0" lvl="1" marL="457200" rtl="0" algn="l">
              <a:lnSpc>
                <a:spcPct val="80000"/>
              </a:lnSpc>
              <a:spcBef>
                <a:spcPts val="1000"/>
              </a:spcBef>
              <a:spcAft>
                <a:spcPts val="0"/>
              </a:spcAft>
              <a:buSzPts val="1184"/>
              <a:buNone/>
            </a:pPr>
            <a:r>
              <a:rPr lang="en-US" sz="1480"/>
              <a:t>“how...” isn’t a result </a:t>
            </a:r>
            <a:endParaRPr/>
          </a:p>
          <a:p>
            <a:pPr indent="0" lvl="1" marL="457200" rtl="0" algn="l">
              <a:lnSpc>
                <a:spcPct val="80000"/>
              </a:lnSpc>
              <a:spcBef>
                <a:spcPts val="1000"/>
              </a:spcBef>
              <a:spcAft>
                <a:spcPts val="0"/>
              </a:spcAft>
              <a:buSzPts val="1184"/>
              <a:buNone/>
            </a:pPr>
            <a:r>
              <a:rPr lang="en-US" sz="1480"/>
              <a:t>“relationship” &amp; “interesting properties” are not specific enough to be results</a:t>
            </a:r>
            <a:endParaRPr/>
          </a:p>
          <a:p>
            <a:pPr indent="-342900" lvl="0" marL="342900" rtl="0" algn="l">
              <a:lnSpc>
                <a:spcPct val="80000"/>
              </a:lnSpc>
              <a:spcBef>
                <a:spcPts val="1000"/>
              </a:spcBef>
              <a:spcAft>
                <a:spcPts val="0"/>
              </a:spcAft>
              <a:buSzPts val="1332"/>
              <a:buChar char="►"/>
            </a:pPr>
            <a:r>
              <a:rPr lang="en-US" sz="1665"/>
              <a:t>You shouldn’t need to cite your own organizational strategies!</a:t>
            </a:r>
            <a:endParaRPr sz="1665"/>
          </a:p>
        </p:txBody>
      </p:sp>
      <p:sp>
        <p:nvSpPr>
          <p:cNvPr id="279" name="Google Shape;279;p23"/>
          <p:cNvSpPr txBox="1"/>
          <p:nvPr/>
        </p:nvSpPr>
        <p:spPr>
          <a:xfrm>
            <a:off x="9436275" y="6309225"/>
            <a:ext cx="2692800" cy="459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600">
                <a:latin typeface="Century Gothic"/>
                <a:ea typeface="Century Gothic"/>
                <a:cs typeface="Century Gothic"/>
                <a:sym typeface="Century Gothic"/>
              </a:rPr>
              <a:t>[SLIDE FROM ZILIN JIANG]</a:t>
            </a:r>
            <a:endParaRPr sz="1600">
              <a:latin typeface="Century Gothic"/>
              <a:ea typeface="Century Gothic"/>
              <a:cs typeface="Century Gothic"/>
              <a:sym typeface="Century Gothic"/>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8">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8">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8">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8">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8">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8">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8">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8">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8">
                                            <p:txEl>
                                              <p:pRg end="8" st="8"/>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3" name="Shape 283"/>
        <p:cNvGrpSpPr/>
        <p:nvPr/>
      </p:nvGrpSpPr>
      <p:grpSpPr>
        <a:xfrm>
          <a:off x="0" y="0"/>
          <a:ext cx="0" cy="0"/>
          <a:chOff x="0" y="0"/>
          <a:chExt cx="0" cy="0"/>
        </a:xfrm>
      </p:grpSpPr>
      <p:sp>
        <p:nvSpPr>
          <p:cNvPr id="284" name="Google Shape;284;p24"/>
          <p:cNvSpPr txBox="1"/>
          <p:nvPr>
            <p:ph type="title"/>
          </p:nvPr>
        </p:nvSpPr>
        <p:spPr>
          <a:xfrm>
            <a:off x="1154954" y="973668"/>
            <a:ext cx="8761413" cy="70696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lt2"/>
              </a:buClr>
              <a:buSzPts val="3600"/>
              <a:buFont typeface="Century Gothic"/>
              <a:buNone/>
            </a:pPr>
            <a:r>
              <a:rPr lang="en-US"/>
              <a:t>Who is responsible for the results?</a:t>
            </a:r>
            <a:endParaRPr/>
          </a:p>
        </p:txBody>
      </p:sp>
      <p:sp>
        <p:nvSpPr>
          <p:cNvPr id="285" name="Google Shape;285;p24"/>
          <p:cNvSpPr txBox="1"/>
          <p:nvPr>
            <p:ph idx="1" type="body"/>
          </p:nvPr>
        </p:nvSpPr>
        <p:spPr>
          <a:xfrm>
            <a:off x="1154954" y="2603500"/>
            <a:ext cx="8825659" cy="341630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SzPts val="1440"/>
              <a:buChar char="►"/>
            </a:pPr>
            <a:r>
              <a:rPr lang="en-US"/>
              <a:t>Consider the following:</a:t>
            </a:r>
            <a:endParaRPr/>
          </a:p>
          <a:p>
            <a:pPr indent="0" lvl="1" marL="400050" rtl="0" algn="l">
              <a:spcBef>
                <a:spcPts val="1000"/>
              </a:spcBef>
              <a:spcAft>
                <a:spcPts val="0"/>
              </a:spcAft>
              <a:buSzPts val="1280"/>
              <a:buNone/>
            </a:pPr>
            <a:r>
              <a:rPr lang="en-US"/>
              <a:t>Another conjecture is that the maximal number of equiangular lines in R^r must be even [Red09].</a:t>
            </a:r>
            <a:endParaRPr/>
          </a:p>
          <a:p>
            <a:pPr indent="-342900" lvl="0" marL="342900" rtl="0" algn="l">
              <a:spcBef>
                <a:spcPts val="1000"/>
              </a:spcBef>
              <a:spcAft>
                <a:spcPts val="0"/>
              </a:spcAft>
              <a:buSzPts val="1440"/>
              <a:buChar char="►"/>
            </a:pPr>
            <a:r>
              <a:rPr lang="en-US"/>
              <a:t>Who is responsible for the conjecture?</a:t>
            </a:r>
            <a:endParaRPr/>
          </a:p>
          <a:p>
            <a:pPr indent="0" lvl="0" marL="0" rtl="0" algn="l">
              <a:spcBef>
                <a:spcPts val="1000"/>
              </a:spcBef>
              <a:spcAft>
                <a:spcPts val="0"/>
              </a:spcAft>
              <a:buSzPts val="1440"/>
              <a:buNone/>
            </a:pPr>
            <a:r>
              <a:rPr lang="en-US"/>
              <a:t>	[Red09]? Someone referenced in [Red09]? Who is [Red09], anyway?</a:t>
            </a:r>
            <a:endParaRPr/>
          </a:p>
          <a:p>
            <a:pPr indent="-342900" lvl="0" marL="342900" rtl="0" algn="l">
              <a:spcBef>
                <a:spcPts val="1000"/>
              </a:spcBef>
              <a:spcAft>
                <a:spcPts val="0"/>
              </a:spcAft>
              <a:buSzPts val="1440"/>
              <a:buChar char="►"/>
            </a:pPr>
            <a:r>
              <a:rPr lang="en-US"/>
              <a:t>Name the author of the result in the sentence to avoid such confusion, e.g.:</a:t>
            </a:r>
            <a:endParaRPr/>
          </a:p>
          <a:p>
            <a:pPr indent="0" lvl="1" marL="400050" rtl="0" algn="l">
              <a:spcBef>
                <a:spcPts val="1000"/>
              </a:spcBef>
              <a:spcAft>
                <a:spcPts val="0"/>
              </a:spcAft>
              <a:buSzPts val="1280"/>
              <a:buNone/>
            </a:pPr>
            <a:r>
              <a:rPr lang="en-US"/>
              <a:t>Redmond [Red09] made another conjecture that the maximum number of equiangular lines in R^r must be even.</a:t>
            </a:r>
            <a:endParaRPr/>
          </a:p>
        </p:txBody>
      </p:sp>
      <p:sp>
        <p:nvSpPr>
          <p:cNvPr id="286" name="Google Shape;286;p24"/>
          <p:cNvSpPr txBox="1"/>
          <p:nvPr/>
        </p:nvSpPr>
        <p:spPr>
          <a:xfrm>
            <a:off x="9436275" y="6309225"/>
            <a:ext cx="2692800" cy="459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600">
                <a:latin typeface="Century Gothic"/>
                <a:ea typeface="Century Gothic"/>
                <a:cs typeface="Century Gothic"/>
                <a:sym typeface="Century Gothic"/>
              </a:rPr>
              <a:t>[SLIDE FROM ZILIN JIANG]</a:t>
            </a:r>
            <a:endParaRPr sz="1600">
              <a:latin typeface="Century Gothic"/>
              <a:ea typeface="Century Gothic"/>
              <a:cs typeface="Century Gothic"/>
              <a:sym typeface="Century Gothic"/>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85">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85">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85">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85">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85">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85">
                                            <p:txEl>
                                              <p:pRg end="5" st="5"/>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0" name="Shape 290"/>
        <p:cNvGrpSpPr/>
        <p:nvPr/>
      </p:nvGrpSpPr>
      <p:grpSpPr>
        <a:xfrm>
          <a:off x="0" y="0"/>
          <a:ext cx="0" cy="0"/>
          <a:chOff x="0" y="0"/>
          <a:chExt cx="0" cy="0"/>
        </a:xfrm>
      </p:grpSpPr>
      <p:sp>
        <p:nvSpPr>
          <p:cNvPr id="291" name="Google Shape;291;p25"/>
          <p:cNvSpPr txBox="1"/>
          <p:nvPr>
            <p:ph type="title"/>
          </p:nvPr>
        </p:nvSpPr>
        <p:spPr>
          <a:xfrm>
            <a:off x="483080" y="788770"/>
            <a:ext cx="9433288" cy="70696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lt2"/>
              </a:buClr>
              <a:buSzPts val="3600"/>
              <a:buFont typeface="Century Gothic"/>
              <a:buNone/>
            </a:pPr>
            <a:r>
              <a:rPr lang="en-US"/>
              <a:t>Who is responsible for the results?</a:t>
            </a:r>
            <a:br>
              <a:rPr lang="en-US"/>
            </a:br>
            <a:endParaRPr/>
          </a:p>
        </p:txBody>
      </p:sp>
      <p:sp>
        <p:nvSpPr>
          <p:cNvPr id="292" name="Google Shape;292;p25"/>
          <p:cNvSpPr txBox="1"/>
          <p:nvPr>
            <p:ph idx="1" type="body"/>
          </p:nvPr>
        </p:nvSpPr>
        <p:spPr>
          <a:xfrm>
            <a:off x="1154954" y="2603500"/>
            <a:ext cx="8825659" cy="3416300"/>
          </a:xfrm>
          <a:prstGeom prst="rect">
            <a:avLst/>
          </a:prstGeom>
          <a:noFill/>
          <a:ln>
            <a:noFill/>
          </a:ln>
        </p:spPr>
        <p:txBody>
          <a:bodyPr anchorCtr="0" anchor="t" bIns="45700" lIns="91425" spcFirstLastPara="1" rIns="91425" wrap="square" tIns="45700">
            <a:noAutofit/>
          </a:bodyPr>
          <a:lstStyle/>
          <a:p>
            <a:pPr indent="-342900" lvl="0" marL="342900" rtl="0" algn="l">
              <a:lnSpc>
                <a:spcPct val="90000"/>
              </a:lnSpc>
              <a:spcBef>
                <a:spcPts val="0"/>
              </a:spcBef>
              <a:spcAft>
                <a:spcPts val="0"/>
              </a:spcAft>
              <a:buSzPts val="1332"/>
              <a:buChar char="►"/>
            </a:pPr>
            <a:r>
              <a:rPr lang="en-US" sz="1665"/>
              <a:t>Consider the following:</a:t>
            </a:r>
            <a:endParaRPr/>
          </a:p>
          <a:p>
            <a:pPr indent="0" lvl="1" marL="400050" rtl="0" algn="l">
              <a:lnSpc>
                <a:spcPct val="90000"/>
              </a:lnSpc>
              <a:spcBef>
                <a:spcPts val="1000"/>
              </a:spcBef>
              <a:spcAft>
                <a:spcPts val="0"/>
              </a:spcAft>
              <a:buSzPts val="1184"/>
              <a:buNone/>
            </a:pPr>
            <a:r>
              <a:rPr lang="en-US" sz="1480"/>
              <a:t>We can show that v(r) is at most (r+1 choose 2), known as the absolute bound [LS73], [Mat10].</a:t>
            </a:r>
            <a:endParaRPr/>
          </a:p>
          <a:p>
            <a:pPr indent="-342900" lvl="0" marL="342900" rtl="0" algn="l">
              <a:lnSpc>
                <a:spcPct val="90000"/>
              </a:lnSpc>
              <a:spcBef>
                <a:spcPts val="1000"/>
              </a:spcBef>
              <a:spcAft>
                <a:spcPts val="0"/>
              </a:spcAft>
              <a:buSzPts val="1332"/>
              <a:buChar char="►"/>
            </a:pPr>
            <a:r>
              <a:rPr lang="en-US" sz="1665"/>
              <a:t>To whom is this result due? </a:t>
            </a:r>
            <a:endParaRPr/>
          </a:p>
          <a:p>
            <a:pPr indent="0" lvl="1" marL="400050" rtl="0" algn="l">
              <a:lnSpc>
                <a:spcPct val="90000"/>
              </a:lnSpc>
              <a:spcBef>
                <a:spcPts val="1000"/>
              </a:spcBef>
              <a:spcAft>
                <a:spcPts val="0"/>
              </a:spcAft>
              <a:buSzPts val="1184"/>
              <a:buNone/>
            </a:pPr>
            <a:r>
              <a:rPr lang="en-US" sz="1480"/>
              <a:t>The author? LS73? Mat10? Who is/are LS73?</a:t>
            </a:r>
            <a:endParaRPr/>
          </a:p>
          <a:p>
            <a:pPr indent="-342900" lvl="0" marL="342900" rtl="0" algn="l">
              <a:lnSpc>
                <a:spcPct val="90000"/>
              </a:lnSpc>
              <a:spcBef>
                <a:spcPts val="1000"/>
              </a:spcBef>
              <a:spcAft>
                <a:spcPts val="0"/>
              </a:spcAft>
              <a:buSzPts val="1332"/>
              <a:buChar char="►"/>
            </a:pPr>
            <a:r>
              <a:rPr lang="en-US" sz="1665"/>
              <a:t>Attribute results so we know what kind(s) of results are due to whom and in which reference each can be found, e.g.:</a:t>
            </a:r>
            <a:endParaRPr/>
          </a:p>
          <a:p>
            <a:pPr indent="0" lvl="1" marL="400050" rtl="0" algn="l">
              <a:lnSpc>
                <a:spcPct val="90000"/>
              </a:lnSpc>
              <a:spcBef>
                <a:spcPts val="1000"/>
              </a:spcBef>
              <a:spcAft>
                <a:spcPts val="0"/>
              </a:spcAft>
              <a:buSzPts val="1184"/>
              <a:buNone/>
            </a:pPr>
            <a:r>
              <a:rPr lang="en-US" sz="1480"/>
              <a:t>Lemmens and Seidel [LS73] showed that v(r) is at most (r+1 choose 2), known as the absolute bound (see [Mat10] for a short proof).</a:t>
            </a:r>
            <a:endParaRPr sz="1480"/>
          </a:p>
          <a:p>
            <a:pPr indent="0" lvl="0" marL="0" rtl="0" algn="l">
              <a:lnSpc>
                <a:spcPct val="90000"/>
              </a:lnSpc>
              <a:spcBef>
                <a:spcPts val="1000"/>
              </a:spcBef>
              <a:spcAft>
                <a:spcPts val="0"/>
              </a:spcAft>
              <a:buSzPts val="1332"/>
              <a:buNone/>
            </a:pPr>
            <a:r>
              <a:rPr lang="en-US" sz="1665"/>
              <a:t>*Note that you need to decide the best place to direct readers for a proof, as it is not always the initial source of the results.</a:t>
            </a:r>
            <a:endParaRPr sz="1665"/>
          </a:p>
        </p:txBody>
      </p:sp>
      <p:sp>
        <p:nvSpPr>
          <p:cNvPr id="293" name="Google Shape;293;p25"/>
          <p:cNvSpPr txBox="1"/>
          <p:nvPr/>
        </p:nvSpPr>
        <p:spPr>
          <a:xfrm>
            <a:off x="483080" y="1203346"/>
            <a:ext cx="11420114" cy="5847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3200" u="none" cap="none" strike="noStrike">
                <a:solidFill>
                  <a:schemeClr val="lt1"/>
                </a:solidFill>
                <a:latin typeface="Century Gothic"/>
                <a:ea typeface="Century Gothic"/>
                <a:cs typeface="Century Gothic"/>
                <a:sym typeface="Century Gothic"/>
              </a:rPr>
              <a:t>(Where is the best place to see a proof of these results ?)</a:t>
            </a:r>
            <a:endParaRPr sz="3200">
              <a:solidFill>
                <a:schemeClr val="lt1"/>
              </a:solidFill>
              <a:latin typeface="Century Gothic"/>
              <a:ea typeface="Century Gothic"/>
              <a:cs typeface="Century Gothic"/>
              <a:sym typeface="Century Gothic"/>
            </a:endParaRPr>
          </a:p>
        </p:txBody>
      </p:sp>
      <p:sp>
        <p:nvSpPr>
          <p:cNvPr id="294" name="Google Shape;294;p25"/>
          <p:cNvSpPr txBox="1"/>
          <p:nvPr/>
        </p:nvSpPr>
        <p:spPr>
          <a:xfrm>
            <a:off x="9436275" y="6309225"/>
            <a:ext cx="2692800" cy="459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600">
                <a:latin typeface="Century Gothic"/>
                <a:ea typeface="Century Gothic"/>
                <a:cs typeface="Century Gothic"/>
                <a:sym typeface="Century Gothic"/>
              </a:rPr>
              <a:t>[SLIDE FROM ZILIN JIANG]</a:t>
            </a:r>
            <a:endParaRPr sz="1600">
              <a:latin typeface="Century Gothic"/>
              <a:ea typeface="Century Gothic"/>
              <a:cs typeface="Century Gothic"/>
              <a:sym typeface="Century Gothic"/>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92">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92">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92">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92">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92">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92">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92">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2000"/>
                                  </p:stCondLst>
                                  <p:childTnLst>
                                    <p:set>
                                      <p:cBhvr>
                                        <p:cTn dur="1" fill="hold">
                                          <p:stCondLst>
                                            <p:cond delay="0"/>
                                          </p:stCondLst>
                                        </p:cTn>
                                        <p:tgtEl>
                                          <p:spTgt spid="29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8" name="Shape 298"/>
        <p:cNvGrpSpPr/>
        <p:nvPr/>
      </p:nvGrpSpPr>
      <p:grpSpPr>
        <a:xfrm>
          <a:off x="0" y="0"/>
          <a:ext cx="0" cy="0"/>
          <a:chOff x="0" y="0"/>
          <a:chExt cx="0" cy="0"/>
        </a:xfrm>
      </p:grpSpPr>
      <p:sp>
        <p:nvSpPr>
          <p:cNvPr id="299" name="Google Shape;299;p26"/>
          <p:cNvSpPr txBox="1"/>
          <p:nvPr>
            <p:ph type="title"/>
          </p:nvPr>
        </p:nvSpPr>
        <p:spPr>
          <a:xfrm>
            <a:off x="1154954" y="973668"/>
            <a:ext cx="8761413" cy="70696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lt2"/>
              </a:buClr>
              <a:buSzPts val="3600"/>
              <a:buFont typeface="Century Gothic"/>
              <a:buNone/>
            </a:pPr>
            <a:r>
              <a:rPr lang="en-US"/>
              <a:t>Efficiency</a:t>
            </a:r>
            <a:endParaRPr/>
          </a:p>
        </p:txBody>
      </p:sp>
      <p:sp>
        <p:nvSpPr>
          <p:cNvPr id="300" name="Google Shape;300;p26"/>
          <p:cNvSpPr txBox="1"/>
          <p:nvPr>
            <p:ph idx="1" type="body"/>
          </p:nvPr>
        </p:nvSpPr>
        <p:spPr>
          <a:xfrm>
            <a:off x="1154954" y="2603500"/>
            <a:ext cx="8825659" cy="341630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SzPts val="1440"/>
              <a:buChar char="►"/>
            </a:pPr>
            <a:r>
              <a:rPr lang="en-US"/>
              <a:t>Consider the following example:</a:t>
            </a:r>
            <a:endParaRPr/>
          </a:p>
          <a:p>
            <a:pPr indent="0" lvl="1" marL="400050" rtl="0" algn="l">
              <a:spcBef>
                <a:spcPts val="1000"/>
              </a:spcBef>
              <a:spcAft>
                <a:spcPts val="0"/>
              </a:spcAft>
              <a:buSzPts val="1280"/>
              <a:buNone/>
            </a:pPr>
            <a:r>
              <a:rPr lang="en-US"/>
              <a:t>The technical details are not given here but can be found in Spencer’s paper ([Spe85]).</a:t>
            </a:r>
            <a:endParaRPr/>
          </a:p>
          <a:p>
            <a:pPr indent="-342900" lvl="0" marL="342900" rtl="0" algn="l">
              <a:spcBef>
                <a:spcPts val="1000"/>
              </a:spcBef>
              <a:spcAft>
                <a:spcPts val="0"/>
              </a:spcAft>
              <a:buSzPts val="1440"/>
              <a:buChar char="►"/>
            </a:pPr>
            <a:r>
              <a:rPr lang="en-US"/>
              <a:t>The reference is redundant information, as Spencer’s paper is signaled more precisely in the reference.</a:t>
            </a:r>
            <a:endParaRPr/>
          </a:p>
          <a:p>
            <a:pPr indent="-342900" lvl="0" marL="342900" rtl="0" algn="l">
              <a:spcBef>
                <a:spcPts val="1000"/>
              </a:spcBef>
              <a:spcAft>
                <a:spcPts val="0"/>
              </a:spcAft>
              <a:buSzPts val="1440"/>
              <a:buChar char="►"/>
            </a:pPr>
            <a:r>
              <a:rPr lang="en-US"/>
              <a:t>Write to avoid such redundancy by naming the source in the sentence, e.g.:</a:t>
            </a:r>
            <a:endParaRPr/>
          </a:p>
          <a:p>
            <a:pPr indent="0" lvl="1" marL="400050" rtl="0" algn="l">
              <a:spcBef>
                <a:spcPts val="1000"/>
              </a:spcBef>
              <a:spcAft>
                <a:spcPts val="0"/>
              </a:spcAft>
              <a:buSzPts val="1280"/>
              <a:buNone/>
            </a:pPr>
            <a:r>
              <a:rPr lang="en-US"/>
              <a:t>The technical details are not given here but can be found in [Spe85].</a:t>
            </a:r>
            <a:endParaRPr/>
          </a:p>
        </p:txBody>
      </p:sp>
      <p:sp>
        <p:nvSpPr>
          <p:cNvPr id="301" name="Google Shape;301;p26"/>
          <p:cNvSpPr txBox="1"/>
          <p:nvPr/>
        </p:nvSpPr>
        <p:spPr>
          <a:xfrm>
            <a:off x="9436275" y="6309225"/>
            <a:ext cx="2692800" cy="459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600">
                <a:latin typeface="Century Gothic"/>
                <a:ea typeface="Century Gothic"/>
                <a:cs typeface="Century Gothic"/>
                <a:sym typeface="Century Gothic"/>
              </a:rPr>
              <a:t>[SLIDE FROM ZILIN JIANG]</a:t>
            </a:r>
            <a:endParaRPr sz="1600">
              <a:latin typeface="Century Gothic"/>
              <a:ea typeface="Century Gothic"/>
              <a:cs typeface="Century Gothic"/>
              <a:sym typeface="Century Gothic"/>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00">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00">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00">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00">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00">
                                            <p:txEl>
                                              <p:pRg end="4" st="4"/>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5" name="Shape 305"/>
        <p:cNvGrpSpPr/>
        <p:nvPr/>
      </p:nvGrpSpPr>
      <p:grpSpPr>
        <a:xfrm>
          <a:off x="0" y="0"/>
          <a:ext cx="0" cy="0"/>
          <a:chOff x="0" y="0"/>
          <a:chExt cx="0" cy="0"/>
        </a:xfrm>
      </p:grpSpPr>
      <p:sp>
        <p:nvSpPr>
          <p:cNvPr id="306" name="Google Shape;306;p27"/>
          <p:cNvSpPr txBox="1"/>
          <p:nvPr>
            <p:ph type="title"/>
          </p:nvPr>
        </p:nvSpPr>
        <p:spPr>
          <a:xfrm>
            <a:off x="1154954" y="973668"/>
            <a:ext cx="8761500" cy="7071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lt2"/>
              </a:buClr>
              <a:buSzPts val="3600"/>
              <a:buFont typeface="Century Gothic"/>
              <a:buNone/>
            </a:pPr>
            <a:r>
              <a:rPr lang="en-US"/>
              <a:t>Fair use</a:t>
            </a:r>
            <a:endParaRPr/>
          </a:p>
        </p:txBody>
      </p:sp>
      <p:sp>
        <p:nvSpPr>
          <p:cNvPr id="307" name="Google Shape;307;p27"/>
          <p:cNvSpPr txBox="1"/>
          <p:nvPr>
            <p:ph idx="1" type="body"/>
          </p:nvPr>
        </p:nvSpPr>
        <p:spPr>
          <a:xfrm>
            <a:off x="1154950" y="2603500"/>
            <a:ext cx="8825700" cy="4045800"/>
          </a:xfrm>
          <a:prstGeom prst="rect">
            <a:avLst/>
          </a:prstGeom>
          <a:noFill/>
          <a:ln>
            <a:noFill/>
          </a:ln>
        </p:spPr>
        <p:txBody>
          <a:bodyPr anchorCtr="0" anchor="t" bIns="45700" lIns="91425" spcFirstLastPara="1" rIns="91425" wrap="square" tIns="45700">
            <a:noAutofit/>
          </a:bodyPr>
          <a:lstStyle/>
          <a:p>
            <a:pPr indent="-342900" lvl="0" marL="342900" rtl="0" algn="l">
              <a:spcBef>
                <a:spcPts val="1000"/>
              </a:spcBef>
              <a:spcAft>
                <a:spcPts val="0"/>
              </a:spcAft>
              <a:buSzPts val="1440"/>
              <a:buChar char="►"/>
            </a:pPr>
            <a:r>
              <a:rPr lang="en-US"/>
              <a:t>You are not expected to come up with original theorems and proofs for the term paper.</a:t>
            </a:r>
            <a:endParaRPr/>
          </a:p>
          <a:p>
            <a:pPr indent="-342900" lvl="0" marL="342900" rtl="0" algn="l">
              <a:spcBef>
                <a:spcPts val="1000"/>
              </a:spcBef>
              <a:spcAft>
                <a:spcPts val="0"/>
              </a:spcAft>
              <a:buSzPts val="1440"/>
              <a:buChar char="►"/>
            </a:pPr>
            <a:r>
              <a:rPr lang="en-US"/>
              <a:t>You can copy theorem statements, figures, if they are properly cited. Eg.</a:t>
            </a:r>
            <a:endParaRPr/>
          </a:p>
          <a:p>
            <a:pPr indent="0" lvl="0" marL="742950" rtl="0" algn="l">
              <a:spcBef>
                <a:spcPts val="1000"/>
              </a:spcBef>
              <a:spcAft>
                <a:spcPts val="0"/>
              </a:spcAft>
              <a:buNone/>
            </a:pPr>
            <a:r>
              <a:rPr lang="en-US" sz="1600"/>
              <a:t>Theorem 2. [Theorem 1 in ABC12] Given a graph G=(V,E) and...</a:t>
            </a:r>
            <a:endParaRPr/>
          </a:p>
          <a:p>
            <a:pPr indent="-342900" lvl="0" marL="342900" rtl="0" algn="l">
              <a:spcBef>
                <a:spcPts val="1000"/>
              </a:spcBef>
              <a:spcAft>
                <a:spcPts val="0"/>
              </a:spcAft>
              <a:buSzPts val="1440"/>
              <a:buChar char="►"/>
            </a:pPr>
            <a:r>
              <a:rPr lang="en-US"/>
              <a:t>Occasionally you will see direct quotes in other situations in math papers (mostly in the introduction), but it is not common. In this case, clearly indicate that you are quoting, and put a citation.</a:t>
            </a:r>
            <a:endParaRPr sz="1600"/>
          </a:p>
          <a:p>
            <a:pPr indent="-342900" lvl="0" marL="342900" rtl="0" algn="l">
              <a:spcBef>
                <a:spcPts val="1000"/>
              </a:spcBef>
              <a:spcAft>
                <a:spcPts val="0"/>
              </a:spcAft>
              <a:buSzPts val="1440"/>
              <a:buChar char="►"/>
            </a:pPr>
            <a:r>
              <a:rPr lang="en-US"/>
              <a:t>The structure, introduction, guiding words, and explanations should be your own work.</a:t>
            </a:r>
            <a:endParaRPr sz="1600"/>
          </a:p>
          <a:p>
            <a:pPr indent="-342900" lvl="0" marL="342900" rtl="0" algn="l">
              <a:spcBef>
                <a:spcPts val="1000"/>
              </a:spcBef>
              <a:spcAft>
                <a:spcPts val="0"/>
              </a:spcAft>
              <a:buSzPts val="1440"/>
              <a:buChar char="►"/>
            </a:pPr>
            <a:r>
              <a:rPr lang="en-US"/>
              <a:t>Think about: what is the main goal, core concept, of YOUR paper? It will be different from that of your sources.</a:t>
            </a:r>
            <a:endParaRPr/>
          </a:p>
          <a:p>
            <a:pPr indent="0" lvl="0" marL="742950" rtl="0" algn="l">
              <a:spcBef>
                <a:spcPts val="1000"/>
              </a:spcBef>
              <a:spcAft>
                <a:spcPts val="0"/>
              </a:spcAft>
              <a:buNone/>
            </a:pPr>
            <a:r>
              <a:t/>
            </a:r>
            <a:endParaRPr sz="16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07">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07">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07">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07">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07">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07">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07">
                                            <p:txEl>
                                              <p:pRg end="6" st="6"/>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Ion Boardroom">
  <a:themeElements>
    <a:clrScheme name="Ion Boardroom">
      <a:dk1>
        <a:srgbClr val="000000"/>
      </a:dk1>
      <a:lt1>
        <a:srgbClr val="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